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62" r:id="rId5"/>
    <p:sldId id="300" r:id="rId6"/>
    <p:sldId id="260" r:id="rId7"/>
    <p:sldId id="256" r:id="rId8"/>
    <p:sldId id="270" r:id="rId9"/>
    <p:sldId id="263" r:id="rId10"/>
    <p:sldId id="301" r:id="rId11"/>
    <p:sldId id="272" r:id="rId12"/>
    <p:sldId id="273" r:id="rId13"/>
    <p:sldId id="302" r:id="rId14"/>
    <p:sldId id="282" r:id="rId15"/>
    <p:sldId id="274" r:id="rId16"/>
    <p:sldId id="275" r:id="rId17"/>
    <p:sldId id="283" r:id="rId18"/>
    <p:sldId id="290" r:id="rId19"/>
    <p:sldId id="307" r:id="rId20"/>
    <p:sldId id="291" r:id="rId21"/>
    <p:sldId id="292" r:id="rId22"/>
    <p:sldId id="293" r:id="rId23"/>
    <p:sldId id="294" r:id="rId24"/>
    <p:sldId id="295" r:id="rId25"/>
    <p:sldId id="276" r:id="rId26"/>
    <p:sldId id="277" r:id="rId27"/>
    <p:sldId id="304" r:id="rId28"/>
    <p:sldId id="287" r:id="rId29"/>
    <p:sldId id="305" r:id="rId30"/>
    <p:sldId id="306" r:id="rId31"/>
    <p:sldId id="278" r:id="rId32"/>
    <p:sldId id="279" r:id="rId33"/>
    <p:sldId id="280" r:id="rId34"/>
    <p:sldId id="281" r:id="rId35"/>
    <p:sldId id="285" r:id="rId36"/>
    <p:sldId id="286" r:id="rId37"/>
    <p:sldId id="308"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C12"/>
    <a:srgbClr val="D29604"/>
    <a:srgbClr val="1551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D3118-8CC8-4D76-B97D-CB765FE8950E}" v="1334" dt="2023-09-27T16:51:32.944"/>
    <p1510:client id="{710FE98D-C4E0-4861-9DB7-74ED2DC87D9E}" v="107" dt="2023-09-27T21:04:19.716"/>
    <p1510:client id="{C9FFF900-1B96-4A4F-85FC-248D76BEC8D4}" v="366" dt="2023-09-27T20:44:18.12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onel Ransinangue" userId="ca78d42e-984e-4cf5-9add-1afefb09b8b9" providerId="ADAL" clId="{C9FFF900-1B96-4A4F-85FC-248D76BEC8D4}"/>
    <pc:docChg chg="custSel addSld modSld sldOrd">
      <pc:chgData name="Lionel Ransinangue" userId="ca78d42e-984e-4cf5-9add-1afefb09b8b9" providerId="ADAL" clId="{C9FFF900-1B96-4A4F-85FC-248D76BEC8D4}" dt="2023-09-27T20:44:26.060" v="682" actId="729"/>
      <pc:docMkLst>
        <pc:docMk/>
      </pc:docMkLst>
      <pc:sldChg chg="mod modShow">
        <pc:chgData name="Lionel Ransinangue" userId="ca78d42e-984e-4cf5-9add-1afefb09b8b9" providerId="ADAL" clId="{C9FFF900-1B96-4A4F-85FC-248D76BEC8D4}" dt="2023-09-27T20:44:01.087" v="680" actId="729"/>
        <pc:sldMkLst>
          <pc:docMk/>
          <pc:sldMk cId="4189659369" sldId="289"/>
        </pc:sldMkLst>
      </pc:sldChg>
      <pc:sldChg chg="mod modShow">
        <pc:chgData name="Lionel Ransinangue" userId="ca78d42e-984e-4cf5-9add-1afefb09b8b9" providerId="ADAL" clId="{C9FFF900-1B96-4A4F-85FC-248D76BEC8D4}" dt="2023-09-27T20:44:26.060" v="682" actId="729"/>
        <pc:sldMkLst>
          <pc:docMk/>
          <pc:sldMk cId="3367354132" sldId="299"/>
        </pc:sldMkLst>
      </pc:sldChg>
      <pc:sldChg chg="mod modShow">
        <pc:chgData name="Lionel Ransinangue" userId="ca78d42e-984e-4cf5-9add-1afefb09b8b9" providerId="ADAL" clId="{C9FFF900-1B96-4A4F-85FC-248D76BEC8D4}" dt="2023-09-27T20:42:08.057" v="676" actId="729"/>
        <pc:sldMkLst>
          <pc:docMk/>
          <pc:sldMk cId="4189835093" sldId="303"/>
        </pc:sldMkLst>
      </pc:sldChg>
      <pc:sldChg chg="modSp add mod ord">
        <pc:chgData name="Lionel Ransinangue" userId="ca78d42e-984e-4cf5-9add-1afefb09b8b9" providerId="ADAL" clId="{C9FFF900-1B96-4A4F-85FC-248D76BEC8D4}" dt="2023-09-27T20:43:21.402" v="678"/>
        <pc:sldMkLst>
          <pc:docMk/>
          <pc:sldMk cId="1476693087" sldId="304"/>
        </pc:sldMkLst>
        <pc:spChg chg="mod">
          <ac:chgData name="Lionel Ransinangue" userId="ca78d42e-984e-4cf5-9add-1afefb09b8b9" providerId="ADAL" clId="{C9FFF900-1B96-4A4F-85FC-248D76BEC8D4}" dt="2023-09-27T20:39:17.030" v="675" actId="20577"/>
          <ac:spMkLst>
            <pc:docMk/>
            <pc:sldMk cId="1476693087" sldId="304"/>
            <ac:spMk id="3" creationId="{0A4A81D4-7E1F-7773-8A9C-DC99CEF6B16B}"/>
          </ac:spMkLst>
        </pc:spChg>
      </pc:sldChg>
      <pc:sldChg chg="add">
        <pc:chgData name="Lionel Ransinangue" userId="ca78d42e-984e-4cf5-9add-1afefb09b8b9" providerId="ADAL" clId="{C9FFF900-1B96-4A4F-85FC-248D76BEC8D4}" dt="2023-09-27T20:43:52.471" v="679"/>
        <pc:sldMkLst>
          <pc:docMk/>
          <pc:sldMk cId="4158845941" sldId="305"/>
        </pc:sldMkLst>
      </pc:sldChg>
      <pc:sldChg chg="add">
        <pc:chgData name="Lionel Ransinangue" userId="ca78d42e-984e-4cf5-9add-1afefb09b8b9" providerId="ADAL" clId="{C9FFF900-1B96-4A4F-85FC-248D76BEC8D4}" dt="2023-09-27T20:44:18.119" v="681"/>
        <pc:sldMkLst>
          <pc:docMk/>
          <pc:sldMk cId="1233338553" sldId="306"/>
        </pc:sldMkLst>
      </pc:sldChg>
    </pc:docChg>
  </pc:docChgLst>
  <pc:docChgLst>
    <pc:chgData name="Lionel Ransinangue" userId="S::l.ransinangue@iram-fr.org::ca78d42e-984e-4cf5-9add-1afefb09b8b9" providerId="AD" clId="Web-{710FE98D-C4E0-4861-9DB7-74ED2DC87D9E}"/>
    <pc:docChg chg="modSld">
      <pc:chgData name="Lionel Ransinangue" userId="S::l.ransinangue@iram-fr.org::ca78d42e-984e-4cf5-9add-1afefb09b8b9" providerId="AD" clId="Web-{710FE98D-C4E0-4861-9DB7-74ED2DC87D9E}" dt="2023-09-27T21:04:19.716" v="108" actId="20577"/>
      <pc:docMkLst>
        <pc:docMk/>
      </pc:docMkLst>
      <pc:sldChg chg="modSp">
        <pc:chgData name="Lionel Ransinangue" userId="S::l.ransinangue@iram-fr.org::ca78d42e-984e-4cf5-9add-1afefb09b8b9" providerId="AD" clId="Web-{710FE98D-C4E0-4861-9DB7-74ED2DC87D9E}" dt="2023-09-27T21:04:19.716" v="108" actId="20577"/>
        <pc:sldMkLst>
          <pc:docMk/>
          <pc:sldMk cId="3056141376" sldId="287"/>
        </pc:sldMkLst>
        <pc:spChg chg="mod">
          <ac:chgData name="Lionel Ransinangue" userId="S::l.ransinangue@iram-fr.org::ca78d42e-984e-4cf5-9add-1afefb09b8b9" providerId="AD" clId="Web-{710FE98D-C4E0-4861-9DB7-74ED2DC87D9E}" dt="2023-09-27T21:04:19.716" v="108" actId="20577"/>
          <ac:spMkLst>
            <pc:docMk/>
            <pc:sldMk cId="3056141376" sldId="287"/>
            <ac:spMk id="3" creationId="{0A4A81D4-7E1F-7773-8A9C-DC99CEF6B16B}"/>
          </ac:spMkLst>
        </pc:spChg>
      </pc:sldChg>
    </pc:docChg>
  </pc:docChgLst>
  <pc:docChgLst>
    <pc:chgData name="Lionel Ransinangue" userId="S::l.ransinangue@iram-fr.org::ca78d42e-984e-4cf5-9add-1afefb09b8b9" providerId="AD" clId="Web-{9B288F8B-754A-4276-AAA0-D2512CD038B9}"/>
    <pc:docChg chg="modSld sldOrd">
      <pc:chgData name="Lionel Ransinangue" userId="S::l.ransinangue@iram-fr.org::ca78d42e-984e-4cf5-9add-1afefb09b8b9" providerId="AD" clId="Web-{9B288F8B-754A-4276-AAA0-D2512CD038B9}" dt="2023-09-19T13:41:18.365" v="100" actId="20577"/>
      <pc:docMkLst>
        <pc:docMk/>
      </pc:docMkLst>
      <pc:sldChg chg="ord">
        <pc:chgData name="Lionel Ransinangue" userId="S::l.ransinangue@iram-fr.org::ca78d42e-984e-4cf5-9add-1afefb09b8b9" providerId="AD" clId="Web-{9B288F8B-754A-4276-AAA0-D2512CD038B9}" dt="2023-09-19T13:37:15.803" v="1"/>
        <pc:sldMkLst>
          <pc:docMk/>
          <pc:sldMk cId="3745078563" sldId="270"/>
        </pc:sldMkLst>
      </pc:sldChg>
      <pc:sldChg chg="modSp">
        <pc:chgData name="Lionel Ransinangue" userId="S::l.ransinangue@iram-fr.org::ca78d42e-984e-4cf5-9add-1afefb09b8b9" providerId="AD" clId="Web-{9B288F8B-754A-4276-AAA0-D2512CD038B9}" dt="2023-09-19T13:40:14.595" v="55" actId="20577"/>
        <pc:sldMkLst>
          <pc:docMk/>
          <pc:sldMk cId="2129513116" sldId="273"/>
        </pc:sldMkLst>
        <pc:spChg chg="mod">
          <ac:chgData name="Lionel Ransinangue" userId="S::l.ransinangue@iram-fr.org::ca78d42e-984e-4cf5-9add-1afefb09b8b9" providerId="AD" clId="Web-{9B288F8B-754A-4276-AAA0-D2512CD038B9}" dt="2023-09-19T13:40:14.595" v="55" actId="20577"/>
          <ac:spMkLst>
            <pc:docMk/>
            <pc:sldMk cId="2129513116" sldId="273"/>
            <ac:spMk id="3" creationId="{0A4A81D4-7E1F-7773-8A9C-DC99CEF6B16B}"/>
          </ac:spMkLst>
        </pc:spChg>
      </pc:sldChg>
      <pc:sldChg chg="modSp">
        <pc:chgData name="Lionel Ransinangue" userId="S::l.ransinangue@iram-fr.org::ca78d42e-984e-4cf5-9add-1afefb09b8b9" providerId="AD" clId="Web-{9B288F8B-754A-4276-AAA0-D2512CD038B9}" dt="2023-09-19T13:41:18.365" v="100" actId="20577"/>
        <pc:sldMkLst>
          <pc:docMk/>
          <pc:sldMk cId="759247368" sldId="276"/>
        </pc:sldMkLst>
        <pc:spChg chg="mod">
          <ac:chgData name="Lionel Ransinangue" userId="S::l.ransinangue@iram-fr.org::ca78d42e-984e-4cf5-9add-1afefb09b8b9" providerId="AD" clId="Web-{9B288F8B-754A-4276-AAA0-D2512CD038B9}" dt="2023-09-19T13:41:18.365" v="100" actId="20577"/>
          <ac:spMkLst>
            <pc:docMk/>
            <pc:sldMk cId="759247368" sldId="276"/>
            <ac:spMk id="3" creationId="{0A4A81D4-7E1F-7773-8A9C-DC99CEF6B16B}"/>
          </ac:spMkLst>
        </pc:spChg>
      </pc:sldChg>
    </pc:docChg>
  </pc:docChgLst>
  <pc:docChgLst>
    <pc:chgData name="Claire-Isabelle Rousseau" userId="e57b74a6-102c-4a63-8c77-300c5e28ced6" providerId="ADAL" clId="{6B3D3118-8CC8-4D76-B97D-CB765FE8950E}"/>
    <pc:docChg chg="undo custSel addSld delSld modSld sldOrd">
      <pc:chgData name="Claire-Isabelle Rousseau" userId="e57b74a6-102c-4a63-8c77-300c5e28ced6" providerId="ADAL" clId="{6B3D3118-8CC8-4D76-B97D-CB765FE8950E}" dt="2023-09-27T16:52:18.731" v="11684" actId="13926"/>
      <pc:docMkLst>
        <pc:docMk/>
      </pc:docMkLst>
      <pc:sldChg chg="addSp delSp modSp mod ord modShow modNotesTx">
        <pc:chgData name="Claire-Isabelle Rousseau" userId="e57b74a6-102c-4a63-8c77-300c5e28ced6" providerId="ADAL" clId="{6B3D3118-8CC8-4D76-B97D-CB765FE8950E}" dt="2023-09-27T15:27:38.816" v="8773" actId="20577"/>
        <pc:sldMkLst>
          <pc:docMk/>
          <pc:sldMk cId="1378173915" sldId="256"/>
        </pc:sldMkLst>
        <pc:spChg chg="del">
          <ac:chgData name="Claire-Isabelle Rousseau" userId="e57b74a6-102c-4a63-8c77-300c5e28ced6" providerId="ADAL" clId="{6B3D3118-8CC8-4D76-B97D-CB765FE8950E}" dt="2023-09-27T15:26:50.051" v="8745" actId="478"/>
          <ac:spMkLst>
            <pc:docMk/>
            <pc:sldMk cId="1378173915" sldId="256"/>
            <ac:spMk id="2" creationId="{62B32CE6-09CD-5BDE-B2BD-EE4A2741F119}"/>
          </ac:spMkLst>
        </pc:spChg>
        <pc:spChg chg="add del mod">
          <ac:chgData name="Claire-Isabelle Rousseau" userId="e57b74a6-102c-4a63-8c77-300c5e28ced6" providerId="ADAL" clId="{6B3D3118-8CC8-4D76-B97D-CB765FE8950E}" dt="2023-09-27T15:26:52.301" v="8746" actId="478"/>
          <ac:spMkLst>
            <pc:docMk/>
            <pc:sldMk cId="1378173915" sldId="256"/>
            <ac:spMk id="5" creationId="{96DE4823-BDFC-495B-D0C4-80221D003A8C}"/>
          </ac:spMkLst>
        </pc:spChg>
        <pc:graphicFrameChg chg="mod modGraphic">
          <ac:chgData name="Claire-Isabelle Rousseau" userId="e57b74a6-102c-4a63-8c77-300c5e28ced6" providerId="ADAL" clId="{6B3D3118-8CC8-4D76-B97D-CB765FE8950E}" dt="2023-09-27T15:27:38.816" v="8773" actId="20577"/>
          <ac:graphicFrameMkLst>
            <pc:docMk/>
            <pc:sldMk cId="1378173915" sldId="256"/>
            <ac:graphicFrameMk id="4" creationId="{8C5982B8-1AD1-E240-3209-8EAA50730C45}"/>
          </ac:graphicFrameMkLst>
        </pc:graphicFrameChg>
      </pc:sldChg>
      <pc:sldChg chg="del">
        <pc:chgData name="Claire-Isabelle Rousseau" userId="e57b74a6-102c-4a63-8c77-300c5e28ced6" providerId="ADAL" clId="{6B3D3118-8CC8-4D76-B97D-CB765FE8950E}" dt="2023-09-19T12:10:27.041" v="1440" actId="47"/>
        <pc:sldMkLst>
          <pc:docMk/>
          <pc:sldMk cId="1362931275" sldId="257"/>
        </pc:sldMkLst>
      </pc:sldChg>
      <pc:sldChg chg="del">
        <pc:chgData name="Claire-Isabelle Rousseau" userId="e57b74a6-102c-4a63-8c77-300c5e28ced6" providerId="ADAL" clId="{6B3D3118-8CC8-4D76-B97D-CB765FE8950E}" dt="2023-09-19T12:10:27.041" v="1440" actId="47"/>
        <pc:sldMkLst>
          <pc:docMk/>
          <pc:sldMk cId="1512935884" sldId="258"/>
        </pc:sldMkLst>
      </pc:sldChg>
      <pc:sldChg chg="del">
        <pc:chgData name="Claire-Isabelle Rousseau" userId="e57b74a6-102c-4a63-8c77-300c5e28ced6" providerId="ADAL" clId="{6B3D3118-8CC8-4D76-B97D-CB765FE8950E}" dt="2023-09-19T12:10:27.041" v="1440" actId="47"/>
        <pc:sldMkLst>
          <pc:docMk/>
          <pc:sldMk cId="3383647221" sldId="259"/>
        </pc:sldMkLst>
      </pc:sldChg>
      <pc:sldChg chg="modSp mod">
        <pc:chgData name="Claire-Isabelle Rousseau" userId="e57b74a6-102c-4a63-8c77-300c5e28ced6" providerId="ADAL" clId="{6B3D3118-8CC8-4D76-B97D-CB765FE8950E}" dt="2023-09-27T14:56:23.961" v="8716" actId="1076"/>
        <pc:sldMkLst>
          <pc:docMk/>
          <pc:sldMk cId="1527773023" sldId="260"/>
        </pc:sldMkLst>
        <pc:spChg chg="mod">
          <ac:chgData name="Claire-Isabelle Rousseau" userId="e57b74a6-102c-4a63-8c77-300c5e28ced6" providerId="ADAL" clId="{6B3D3118-8CC8-4D76-B97D-CB765FE8950E}" dt="2023-09-27T14:55:42.478" v="8691" actId="20577"/>
          <ac:spMkLst>
            <pc:docMk/>
            <pc:sldMk cId="1527773023" sldId="260"/>
            <ac:spMk id="2" creationId="{4DD4BC0C-D217-BDD5-9B5C-96AD89A8D110}"/>
          </ac:spMkLst>
        </pc:spChg>
        <pc:spChg chg="mod">
          <ac:chgData name="Claire-Isabelle Rousseau" userId="e57b74a6-102c-4a63-8c77-300c5e28ced6" providerId="ADAL" clId="{6B3D3118-8CC8-4D76-B97D-CB765FE8950E}" dt="2023-09-27T14:56:23.961" v="8716" actId="1076"/>
          <ac:spMkLst>
            <pc:docMk/>
            <pc:sldMk cId="1527773023" sldId="260"/>
            <ac:spMk id="3" creationId="{0A4A81D4-7E1F-7773-8A9C-DC99CEF6B16B}"/>
          </ac:spMkLst>
        </pc:spChg>
      </pc:sldChg>
      <pc:sldChg chg="modSp mod modNotesTx">
        <pc:chgData name="Claire-Isabelle Rousseau" userId="e57b74a6-102c-4a63-8c77-300c5e28ced6" providerId="ADAL" clId="{6B3D3118-8CC8-4D76-B97D-CB765FE8950E}" dt="2023-09-19T10:48:03.820" v="240" actId="20577"/>
        <pc:sldMkLst>
          <pc:docMk/>
          <pc:sldMk cId="2857273805" sldId="263"/>
        </pc:sldMkLst>
        <pc:picChg chg="mod">
          <ac:chgData name="Claire-Isabelle Rousseau" userId="e57b74a6-102c-4a63-8c77-300c5e28ced6" providerId="ADAL" clId="{6B3D3118-8CC8-4D76-B97D-CB765FE8950E}" dt="2023-09-19T09:59:57.873" v="18" actId="14100"/>
          <ac:picMkLst>
            <pc:docMk/>
            <pc:sldMk cId="2857273805" sldId="263"/>
            <ac:picMk id="6" creationId="{F5308EB2-D94E-E8B4-B7C2-76B57FEC5E3E}"/>
          </ac:picMkLst>
        </pc:picChg>
      </pc:sldChg>
      <pc:sldChg chg="del">
        <pc:chgData name="Claire-Isabelle Rousseau" userId="e57b74a6-102c-4a63-8c77-300c5e28ced6" providerId="ADAL" clId="{6B3D3118-8CC8-4D76-B97D-CB765FE8950E}" dt="2023-09-19T12:10:27.041" v="1440" actId="47"/>
        <pc:sldMkLst>
          <pc:docMk/>
          <pc:sldMk cId="3963464728" sldId="265"/>
        </pc:sldMkLst>
      </pc:sldChg>
      <pc:sldChg chg="del">
        <pc:chgData name="Claire-Isabelle Rousseau" userId="e57b74a6-102c-4a63-8c77-300c5e28ced6" providerId="ADAL" clId="{6B3D3118-8CC8-4D76-B97D-CB765FE8950E}" dt="2023-09-19T12:10:27.041" v="1440" actId="47"/>
        <pc:sldMkLst>
          <pc:docMk/>
          <pc:sldMk cId="2056068005" sldId="266"/>
        </pc:sldMkLst>
      </pc:sldChg>
      <pc:sldChg chg="del">
        <pc:chgData name="Claire-Isabelle Rousseau" userId="e57b74a6-102c-4a63-8c77-300c5e28ced6" providerId="ADAL" clId="{6B3D3118-8CC8-4D76-B97D-CB765FE8950E}" dt="2023-09-19T12:10:27.041" v="1440" actId="47"/>
        <pc:sldMkLst>
          <pc:docMk/>
          <pc:sldMk cId="3430181441" sldId="267"/>
        </pc:sldMkLst>
      </pc:sldChg>
      <pc:sldChg chg="del">
        <pc:chgData name="Claire-Isabelle Rousseau" userId="e57b74a6-102c-4a63-8c77-300c5e28ced6" providerId="ADAL" clId="{6B3D3118-8CC8-4D76-B97D-CB765FE8950E}" dt="2023-09-19T12:10:27.041" v="1440" actId="47"/>
        <pc:sldMkLst>
          <pc:docMk/>
          <pc:sldMk cId="3362378209" sldId="268"/>
        </pc:sldMkLst>
      </pc:sldChg>
      <pc:sldChg chg="del">
        <pc:chgData name="Claire-Isabelle Rousseau" userId="e57b74a6-102c-4a63-8c77-300c5e28ced6" providerId="ADAL" clId="{6B3D3118-8CC8-4D76-B97D-CB765FE8950E}" dt="2023-09-19T12:10:27.041" v="1440" actId="47"/>
        <pc:sldMkLst>
          <pc:docMk/>
          <pc:sldMk cId="4082682930" sldId="269"/>
        </pc:sldMkLst>
      </pc:sldChg>
      <pc:sldChg chg="addSp delSp modSp add mod setBg chgLayout modNotesTx">
        <pc:chgData name="Claire-Isabelle Rousseau" userId="e57b74a6-102c-4a63-8c77-300c5e28ced6" providerId="ADAL" clId="{6B3D3118-8CC8-4D76-B97D-CB765FE8950E}" dt="2023-09-27T15:27:52.476" v="8775" actId="20577"/>
        <pc:sldMkLst>
          <pc:docMk/>
          <pc:sldMk cId="3745078563" sldId="270"/>
        </pc:sldMkLst>
        <pc:spChg chg="mod ord">
          <ac:chgData name="Claire-Isabelle Rousseau" userId="e57b74a6-102c-4a63-8c77-300c5e28ced6" providerId="ADAL" clId="{6B3D3118-8CC8-4D76-B97D-CB765FE8950E}" dt="2023-09-27T14:29:07.880" v="7775" actId="26606"/>
          <ac:spMkLst>
            <pc:docMk/>
            <pc:sldMk cId="3745078563" sldId="270"/>
            <ac:spMk id="2" creationId="{4DD4BC0C-D217-BDD5-9B5C-96AD89A8D110}"/>
          </ac:spMkLst>
        </pc:spChg>
        <pc:spChg chg="del">
          <ac:chgData name="Claire-Isabelle Rousseau" userId="e57b74a6-102c-4a63-8c77-300c5e28ced6" providerId="ADAL" clId="{6B3D3118-8CC8-4D76-B97D-CB765FE8950E}" dt="2023-09-19T10:00:47.360" v="147" actId="478"/>
          <ac:spMkLst>
            <pc:docMk/>
            <pc:sldMk cId="3745078563" sldId="270"/>
            <ac:spMk id="3" creationId="{0A4A81D4-7E1F-7773-8A9C-DC99CEF6B16B}"/>
          </ac:spMkLst>
        </pc:spChg>
        <pc:spChg chg="add del mod">
          <ac:chgData name="Claire-Isabelle Rousseau" userId="e57b74a6-102c-4a63-8c77-300c5e28ced6" providerId="ADAL" clId="{6B3D3118-8CC8-4D76-B97D-CB765FE8950E}" dt="2023-09-19T10:00:48.988" v="148" actId="478"/>
          <ac:spMkLst>
            <pc:docMk/>
            <pc:sldMk cId="3745078563" sldId="270"/>
            <ac:spMk id="5" creationId="{6257C2B0-3669-629E-9BC1-EA2CA3859DAF}"/>
          </ac:spMkLst>
        </pc:spChg>
        <pc:spChg chg="add mod ord">
          <ac:chgData name="Claire-Isabelle Rousseau" userId="e57b74a6-102c-4a63-8c77-300c5e28ced6" providerId="ADAL" clId="{6B3D3118-8CC8-4D76-B97D-CB765FE8950E}" dt="2023-09-27T15:27:52.476" v="8775" actId="20577"/>
          <ac:spMkLst>
            <pc:docMk/>
            <pc:sldMk cId="3745078563" sldId="270"/>
            <ac:spMk id="6" creationId="{C02D33A7-0077-4161-F25F-C9D9BE772D03}"/>
          </ac:spMkLst>
        </pc:spChg>
        <pc:spChg chg="add del">
          <ac:chgData name="Claire-Isabelle Rousseau" userId="e57b74a6-102c-4a63-8c77-300c5e28ced6" providerId="ADAL" clId="{6B3D3118-8CC8-4D76-B97D-CB765FE8950E}" dt="2023-09-19T10:38:11.144" v="189" actId="26606"/>
          <ac:spMkLst>
            <pc:docMk/>
            <pc:sldMk cId="3745078563" sldId="270"/>
            <ac:spMk id="17" creationId="{AD96FDFD-4E42-4A06-B8B5-768A1DB9C2A9}"/>
          </ac:spMkLst>
        </pc:spChg>
        <pc:spChg chg="add del">
          <ac:chgData name="Claire-Isabelle Rousseau" userId="e57b74a6-102c-4a63-8c77-300c5e28ced6" providerId="ADAL" clId="{6B3D3118-8CC8-4D76-B97D-CB765FE8950E}" dt="2023-09-27T14:29:07.880" v="7775" actId="26606"/>
          <ac:spMkLst>
            <pc:docMk/>
            <pc:sldMk cId="3745078563" sldId="270"/>
            <ac:spMk id="22" creationId="{AD96FDFD-4E42-4A06-B8B5-768A1DB9C2A9}"/>
          </ac:spMkLst>
        </pc:spChg>
        <pc:spChg chg="add del">
          <ac:chgData name="Claire-Isabelle Rousseau" userId="e57b74a6-102c-4a63-8c77-300c5e28ced6" providerId="ADAL" clId="{6B3D3118-8CC8-4D76-B97D-CB765FE8950E}" dt="2023-09-27T14:29:04.880" v="7773" actId="26606"/>
          <ac:spMkLst>
            <pc:docMk/>
            <pc:sldMk cId="3745078563" sldId="270"/>
            <ac:spMk id="25" creationId="{CE56A029-D803-47A2-B79C-4527891BE671}"/>
          </ac:spMkLst>
        </pc:spChg>
        <pc:spChg chg="add del">
          <ac:chgData name="Claire-Isabelle Rousseau" userId="e57b74a6-102c-4a63-8c77-300c5e28ced6" providerId="ADAL" clId="{6B3D3118-8CC8-4D76-B97D-CB765FE8950E}" dt="2023-09-27T14:29:04.880" v="7773" actId="26606"/>
          <ac:spMkLst>
            <pc:docMk/>
            <pc:sldMk cId="3745078563" sldId="270"/>
            <ac:spMk id="27" creationId="{51D96995-5226-4718-9475-B918D16CF1EF}"/>
          </ac:spMkLst>
        </pc:spChg>
        <pc:spChg chg="add del">
          <ac:chgData name="Claire-Isabelle Rousseau" userId="e57b74a6-102c-4a63-8c77-300c5e28ced6" providerId="ADAL" clId="{6B3D3118-8CC8-4D76-B97D-CB765FE8950E}" dt="2023-09-27T14:29:04.880" v="7773" actId="26606"/>
          <ac:spMkLst>
            <pc:docMk/>
            <pc:sldMk cId="3745078563" sldId="270"/>
            <ac:spMk id="29" creationId="{3D7B82C1-B831-4DDE-BDF4-2C767EB4930E}"/>
          </ac:spMkLst>
        </pc:spChg>
        <pc:spChg chg="add del">
          <ac:chgData name="Claire-Isabelle Rousseau" userId="e57b74a6-102c-4a63-8c77-300c5e28ced6" providerId="ADAL" clId="{6B3D3118-8CC8-4D76-B97D-CB765FE8950E}" dt="2023-09-27T14:29:04.880" v="7773" actId="26606"/>
          <ac:spMkLst>
            <pc:docMk/>
            <pc:sldMk cId="3745078563" sldId="270"/>
            <ac:spMk id="31" creationId="{22EB6291-5B14-4134-B234-BE224349EF28}"/>
          </ac:spMkLst>
        </pc:spChg>
        <pc:spChg chg="add del">
          <ac:chgData name="Claire-Isabelle Rousseau" userId="e57b74a6-102c-4a63-8c77-300c5e28ced6" providerId="ADAL" clId="{6B3D3118-8CC8-4D76-B97D-CB765FE8950E}" dt="2023-09-27T14:29:04.880" v="7773" actId="26606"/>
          <ac:spMkLst>
            <pc:docMk/>
            <pc:sldMk cId="3745078563" sldId="270"/>
            <ac:spMk id="33" creationId="{97A57860-4E75-47A2-A2FB-36FAA8979E17}"/>
          </ac:spMkLst>
        </pc:spChg>
        <pc:spChg chg="add del">
          <ac:chgData name="Claire-Isabelle Rousseau" userId="e57b74a6-102c-4a63-8c77-300c5e28ced6" providerId="ADAL" clId="{6B3D3118-8CC8-4D76-B97D-CB765FE8950E}" dt="2023-09-27T14:29:04.880" v="7773" actId="26606"/>
          <ac:spMkLst>
            <pc:docMk/>
            <pc:sldMk cId="3745078563" sldId="270"/>
            <ac:spMk id="35" creationId="{FADADC7F-B4F8-4013-B67D-463D600E83A0}"/>
          </ac:spMkLst>
        </pc:spChg>
        <pc:spChg chg="add del">
          <ac:chgData name="Claire-Isabelle Rousseau" userId="e57b74a6-102c-4a63-8c77-300c5e28ced6" providerId="ADAL" clId="{6B3D3118-8CC8-4D76-B97D-CB765FE8950E}" dt="2023-09-27T14:29:04.880" v="7773" actId="26606"/>
          <ac:spMkLst>
            <pc:docMk/>
            <pc:sldMk cId="3745078563" sldId="270"/>
            <ac:spMk id="37" creationId="{3A8657D3-FF5C-4E4D-BF2D-FA413B67CF65}"/>
          </ac:spMkLst>
        </pc:spChg>
        <pc:grpChg chg="add del">
          <ac:chgData name="Claire-Isabelle Rousseau" userId="e57b74a6-102c-4a63-8c77-300c5e28ced6" providerId="ADAL" clId="{6B3D3118-8CC8-4D76-B97D-CB765FE8950E}" dt="2023-09-27T14:29:07.880" v="7775" actId="26606"/>
          <ac:grpSpMkLst>
            <pc:docMk/>
            <pc:sldMk cId="3745078563" sldId="270"/>
            <ac:grpSpMk id="20" creationId="{E33D8A0C-28ED-C6DD-9FF8-421807F54E12}"/>
          </ac:grpSpMkLst>
        </pc:grpChg>
        <pc:picChg chg="add mod ord">
          <ac:chgData name="Claire-Isabelle Rousseau" userId="e57b74a6-102c-4a63-8c77-300c5e28ced6" providerId="ADAL" clId="{6B3D3118-8CC8-4D76-B97D-CB765FE8950E}" dt="2023-09-27T14:29:07.880" v="7775" actId="26606"/>
          <ac:picMkLst>
            <pc:docMk/>
            <pc:sldMk cId="3745078563" sldId="270"/>
            <ac:picMk id="8" creationId="{337B7D88-B8AA-3377-5C73-2697D23AF8A5}"/>
          </ac:picMkLst>
        </pc:picChg>
        <pc:picChg chg="add mod ord">
          <ac:chgData name="Claire-Isabelle Rousseau" userId="e57b74a6-102c-4a63-8c77-300c5e28ced6" providerId="ADAL" clId="{6B3D3118-8CC8-4D76-B97D-CB765FE8950E}" dt="2023-09-27T14:29:07.880" v="7775" actId="26606"/>
          <ac:picMkLst>
            <pc:docMk/>
            <pc:sldMk cId="3745078563" sldId="270"/>
            <ac:picMk id="10" creationId="{54739013-85BA-3295-7C7E-020C668EF401}"/>
          </ac:picMkLst>
        </pc:picChg>
        <pc:picChg chg="add del mod">
          <ac:chgData name="Claire-Isabelle Rousseau" userId="e57b74a6-102c-4a63-8c77-300c5e28ced6" providerId="ADAL" clId="{6B3D3118-8CC8-4D76-B97D-CB765FE8950E}" dt="2023-09-19T10:44:55.761" v="197" actId="478"/>
          <ac:picMkLst>
            <pc:docMk/>
            <pc:sldMk cId="3745078563" sldId="270"/>
            <ac:picMk id="12" creationId="{FEF9F150-B13F-19C9-32C5-67DAA284B6CF}"/>
          </ac:picMkLst>
        </pc:picChg>
        <pc:picChg chg="add mod ord modCrop">
          <ac:chgData name="Claire-Isabelle Rousseau" userId="e57b74a6-102c-4a63-8c77-300c5e28ced6" providerId="ADAL" clId="{6B3D3118-8CC8-4D76-B97D-CB765FE8950E}" dt="2023-09-27T14:29:07.880" v="7775" actId="26606"/>
          <ac:picMkLst>
            <pc:docMk/>
            <pc:sldMk cId="3745078563" sldId="270"/>
            <ac:picMk id="14" creationId="{058D1678-FCB4-309E-E30A-A7B989E88CD9}"/>
          </ac:picMkLst>
        </pc:picChg>
      </pc:sldChg>
      <pc:sldChg chg="modSp add del mod">
        <pc:chgData name="Claire-Isabelle Rousseau" userId="e57b74a6-102c-4a63-8c77-300c5e28ced6" providerId="ADAL" clId="{6B3D3118-8CC8-4D76-B97D-CB765FE8950E}" dt="2023-09-27T15:32:13.265" v="8990" actId="2696"/>
        <pc:sldMkLst>
          <pc:docMk/>
          <pc:sldMk cId="491430915" sldId="271"/>
        </pc:sldMkLst>
        <pc:spChg chg="mod">
          <ac:chgData name="Claire-Isabelle Rousseau" userId="e57b74a6-102c-4a63-8c77-300c5e28ced6" providerId="ADAL" clId="{6B3D3118-8CC8-4D76-B97D-CB765FE8950E}" dt="2023-09-27T15:31:50.153" v="8989" actId="20577"/>
          <ac:spMkLst>
            <pc:docMk/>
            <pc:sldMk cId="491430915" sldId="271"/>
            <ac:spMk id="2" creationId="{4DD4BC0C-D217-BDD5-9B5C-96AD89A8D110}"/>
          </ac:spMkLst>
        </pc:spChg>
        <pc:spChg chg="mod">
          <ac:chgData name="Claire-Isabelle Rousseau" userId="e57b74a6-102c-4a63-8c77-300c5e28ced6" providerId="ADAL" clId="{6B3D3118-8CC8-4D76-B97D-CB765FE8950E}" dt="2023-09-27T15:28:53.104" v="8808" actId="1076"/>
          <ac:spMkLst>
            <pc:docMk/>
            <pc:sldMk cId="491430915" sldId="271"/>
            <ac:spMk id="3" creationId="{0A4A81D4-7E1F-7773-8A9C-DC99CEF6B16B}"/>
          </ac:spMkLst>
        </pc:spChg>
      </pc:sldChg>
      <pc:sldChg chg="modSp add mod">
        <pc:chgData name="Claire-Isabelle Rousseau" userId="e57b74a6-102c-4a63-8c77-300c5e28ced6" providerId="ADAL" clId="{6B3D3118-8CC8-4D76-B97D-CB765FE8950E}" dt="2023-09-27T15:28:48.592" v="8806" actId="1076"/>
        <pc:sldMkLst>
          <pc:docMk/>
          <pc:sldMk cId="4229229386" sldId="272"/>
        </pc:sldMkLst>
        <pc:spChg chg="mod">
          <ac:chgData name="Claire-Isabelle Rousseau" userId="e57b74a6-102c-4a63-8c77-300c5e28ced6" providerId="ADAL" clId="{6B3D3118-8CC8-4D76-B97D-CB765FE8950E}" dt="2023-09-27T15:28:48.592" v="8806" actId="1076"/>
          <ac:spMkLst>
            <pc:docMk/>
            <pc:sldMk cId="4229229386" sldId="272"/>
            <ac:spMk id="2" creationId="{4DD4BC0C-D217-BDD5-9B5C-96AD89A8D110}"/>
          </ac:spMkLst>
        </pc:spChg>
        <pc:spChg chg="mod">
          <ac:chgData name="Claire-Isabelle Rousseau" userId="e57b74a6-102c-4a63-8c77-300c5e28ced6" providerId="ADAL" clId="{6B3D3118-8CC8-4D76-B97D-CB765FE8950E}" dt="2023-09-27T15:28:46.560" v="8805" actId="1076"/>
          <ac:spMkLst>
            <pc:docMk/>
            <pc:sldMk cId="4229229386" sldId="272"/>
            <ac:spMk id="3" creationId="{0A4A81D4-7E1F-7773-8A9C-DC99CEF6B16B}"/>
          </ac:spMkLst>
        </pc:spChg>
      </pc:sldChg>
      <pc:sldChg chg="addSp delSp modSp add mod modNotesTx">
        <pc:chgData name="Claire-Isabelle Rousseau" userId="e57b74a6-102c-4a63-8c77-300c5e28ced6" providerId="ADAL" clId="{6B3D3118-8CC8-4D76-B97D-CB765FE8950E}" dt="2023-09-27T15:35:41.639" v="9248" actId="20577"/>
        <pc:sldMkLst>
          <pc:docMk/>
          <pc:sldMk cId="2129513116" sldId="273"/>
        </pc:sldMkLst>
        <pc:spChg chg="del mod">
          <ac:chgData name="Claire-Isabelle Rousseau" userId="e57b74a6-102c-4a63-8c77-300c5e28ced6" providerId="ADAL" clId="{6B3D3118-8CC8-4D76-B97D-CB765FE8950E}" dt="2023-09-27T15:33:47.637" v="9139" actId="478"/>
          <ac:spMkLst>
            <pc:docMk/>
            <pc:sldMk cId="2129513116" sldId="273"/>
            <ac:spMk id="2" creationId="{4DD4BC0C-D217-BDD5-9B5C-96AD89A8D110}"/>
          </ac:spMkLst>
        </pc:spChg>
        <pc:spChg chg="mod">
          <ac:chgData name="Claire-Isabelle Rousseau" userId="e57b74a6-102c-4a63-8c77-300c5e28ced6" providerId="ADAL" clId="{6B3D3118-8CC8-4D76-B97D-CB765FE8950E}" dt="2023-09-27T15:35:33.342" v="9242" actId="14100"/>
          <ac:spMkLst>
            <pc:docMk/>
            <pc:sldMk cId="2129513116" sldId="273"/>
            <ac:spMk id="3" creationId="{0A4A81D4-7E1F-7773-8A9C-DC99CEF6B16B}"/>
          </ac:spMkLst>
        </pc:spChg>
        <pc:spChg chg="add del mod">
          <ac:chgData name="Claire-Isabelle Rousseau" userId="e57b74a6-102c-4a63-8c77-300c5e28ced6" providerId="ADAL" clId="{6B3D3118-8CC8-4D76-B97D-CB765FE8950E}" dt="2023-09-27T15:33:50.396" v="9140" actId="478"/>
          <ac:spMkLst>
            <pc:docMk/>
            <pc:sldMk cId="2129513116" sldId="273"/>
            <ac:spMk id="6" creationId="{E79A5478-5B27-96D8-D051-90947398CB96}"/>
          </ac:spMkLst>
        </pc:spChg>
        <pc:spChg chg="add mod">
          <ac:chgData name="Claire-Isabelle Rousseau" userId="e57b74a6-102c-4a63-8c77-300c5e28ced6" providerId="ADAL" clId="{6B3D3118-8CC8-4D76-B97D-CB765FE8950E}" dt="2023-09-27T15:35:41.639" v="9248" actId="20577"/>
          <ac:spMkLst>
            <pc:docMk/>
            <pc:sldMk cId="2129513116" sldId="273"/>
            <ac:spMk id="8" creationId="{A919ED27-9682-15C8-517F-ADEFC7A5911F}"/>
          </ac:spMkLst>
        </pc:spChg>
        <pc:picChg chg="add mod">
          <ac:chgData name="Claire-Isabelle Rousseau" userId="e57b74a6-102c-4a63-8c77-300c5e28ced6" providerId="ADAL" clId="{6B3D3118-8CC8-4D76-B97D-CB765FE8950E}" dt="2023-09-27T15:35:35.638" v="9243" actId="1076"/>
          <ac:picMkLst>
            <pc:docMk/>
            <pc:sldMk cId="2129513116" sldId="273"/>
            <ac:picMk id="4" creationId="{AC4062F5-65A4-A757-E91C-30EC4A8A7DBD}"/>
          </ac:picMkLst>
        </pc:picChg>
      </pc:sldChg>
      <pc:sldChg chg="modSp add mod modNotesTx">
        <pc:chgData name="Claire-Isabelle Rousseau" userId="e57b74a6-102c-4a63-8c77-300c5e28ced6" providerId="ADAL" clId="{6B3D3118-8CC8-4D76-B97D-CB765FE8950E}" dt="2023-09-27T16:38:21.454" v="11159" actId="20577"/>
        <pc:sldMkLst>
          <pc:docMk/>
          <pc:sldMk cId="2692460551" sldId="274"/>
        </pc:sldMkLst>
        <pc:spChg chg="mod">
          <ac:chgData name="Claire-Isabelle Rousseau" userId="e57b74a6-102c-4a63-8c77-300c5e28ced6" providerId="ADAL" clId="{6B3D3118-8CC8-4D76-B97D-CB765FE8950E}" dt="2023-09-27T16:02:39.599" v="9488" actId="20577"/>
          <ac:spMkLst>
            <pc:docMk/>
            <pc:sldMk cId="2692460551" sldId="274"/>
            <ac:spMk id="2" creationId="{4DD4BC0C-D217-BDD5-9B5C-96AD89A8D110}"/>
          </ac:spMkLst>
        </pc:spChg>
        <pc:spChg chg="mod">
          <ac:chgData name="Claire-Isabelle Rousseau" userId="e57b74a6-102c-4a63-8c77-300c5e28ced6" providerId="ADAL" clId="{6B3D3118-8CC8-4D76-B97D-CB765FE8950E}" dt="2023-09-27T16:38:21.454" v="11159" actId="20577"/>
          <ac:spMkLst>
            <pc:docMk/>
            <pc:sldMk cId="2692460551" sldId="274"/>
            <ac:spMk id="3" creationId="{0A4A81D4-7E1F-7773-8A9C-DC99CEF6B16B}"/>
          </ac:spMkLst>
        </pc:spChg>
      </pc:sldChg>
      <pc:sldChg chg="modSp add mod setBg modNotesTx">
        <pc:chgData name="Claire-Isabelle Rousseau" userId="e57b74a6-102c-4a63-8c77-300c5e28ced6" providerId="ADAL" clId="{6B3D3118-8CC8-4D76-B97D-CB765FE8950E}" dt="2023-09-27T16:38:43.848" v="11161" actId="20577"/>
        <pc:sldMkLst>
          <pc:docMk/>
          <pc:sldMk cId="3421207449" sldId="275"/>
        </pc:sldMkLst>
        <pc:spChg chg="mod">
          <ac:chgData name="Claire-Isabelle Rousseau" userId="e57b74a6-102c-4a63-8c77-300c5e28ced6" providerId="ADAL" clId="{6B3D3118-8CC8-4D76-B97D-CB765FE8950E}" dt="2023-09-27T16:28:29.512" v="10104"/>
          <ac:spMkLst>
            <pc:docMk/>
            <pc:sldMk cId="3421207449" sldId="275"/>
            <ac:spMk id="2" creationId="{4DD4BC0C-D217-BDD5-9B5C-96AD89A8D110}"/>
          </ac:spMkLst>
        </pc:spChg>
        <pc:spChg chg="mod">
          <ac:chgData name="Claire-Isabelle Rousseau" userId="e57b74a6-102c-4a63-8c77-300c5e28ced6" providerId="ADAL" clId="{6B3D3118-8CC8-4D76-B97D-CB765FE8950E}" dt="2023-09-27T16:38:43.848" v="11161" actId="20577"/>
          <ac:spMkLst>
            <pc:docMk/>
            <pc:sldMk cId="3421207449" sldId="275"/>
            <ac:spMk id="3" creationId="{0A4A81D4-7E1F-7773-8A9C-DC99CEF6B16B}"/>
          </ac:spMkLst>
        </pc:spChg>
      </pc:sldChg>
      <pc:sldChg chg="addSp delSp modSp add mod modAnim modNotesTx">
        <pc:chgData name="Claire-Isabelle Rousseau" userId="e57b74a6-102c-4a63-8c77-300c5e28ced6" providerId="ADAL" clId="{6B3D3118-8CC8-4D76-B97D-CB765FE8950E}" dt="2023-09-27T16:51:33.020" v="11555" actId="27636"/>
        <pc:sldMkLst>
          <pc:docMk/>
          <pc:sldMk cId="759247368" sldId="276"/>
        </pc:sldMkLst>
        <pc:spChg chg="mod">
          <ac:chgData name="Claire-Isabelle Rousseau" userId="e57b74a6-102c-4a63-8c77-300c5e28ced6" providerId="ADAL" clId="{6B3D3118-8CC8-4D76-B97D-CB765FE8950E}" dt="2023-09-27T16:45:06.979" v="11530" actId="14100"/>
          <ac:spMkLst>
            <pc:docMk/>
            <pc:sldMk cId="759247368" sldId="276"/>
            <ac:spMk id="2" creationId="{4DD4BC0C-D217-BDD5-9B5C-96AD89A8D110}"/>
          </ac:spMkLst>
        </pc:spChg>
        <pc:spChg chg="del mod">
          <ac:chgData name="Claire-Isabelle Rousseau" userId="e57b74a6-102c-4a63-8c77-300c5e28ced6" providerId="ADAL" clId="{6B3D3118-8CC8-4D76-B97D-CB765FE8950E}" dt="2023-09-25T13:32:35.152" v="6171" actId="478"/>
          <ac:spMkLst>
            <pc:docMk/>
            <pc:sldMk cId="759247368" sldId="276"/>
            <ac:spMk id="3" creationId="{0A4A81D4-7E1F-7773-8A9C-DC99CEF6B16B}"/>
          </ac:spMkLst>
        </pc:spChg>
        <pc:spChg chg="add mod">
          <ac:chgData name="Claire-Isabelle Rousseau" userId="e57b74a6-102c-4a63-8c77-300c5e28ced6" providerId="ADAL" clId="{6B3D3118-8CC8-4D76-B97D-CB765FE8950E}" dt="2023-09-27T16:51:33.020" v="11555" actId="27636"/>
          <ac:spMkLst>
            <pc:docMk/>
            <pc:sldMk cId="759247368" sldId="276"/>
            <ac:spMk id="5" creationId="{6435F166-42F6-BD55-703A-E3277B1314DE}"/>
          </ac:spMkLst>
        </pc:spChg>
        <pc:spChg chg="add del mod">
          <ac:chgData name="Claire-Isabelle Rousseau" userId="e57b74a6-102c-4a63-8c77-300c5e28ced6" providerId="ADAL" clId="{6B3D3118-8CC8-4D76-B97D-CB765FE8950E}" dt="2023-09-27T16:44:31.444" v="11426" actId="478"/>
          <ac:spMkLst>
            <pc:docMk/>
            <pc:sldMk cId="759247368" sldId="276"/>
            <ac:spMk id="6" creationId="{B0543B92-E7AF-05D8-4E72-0322F7EB6399}"/>
          </ac:spMkLst>
        </pc:spChg>
        <pc:spChg chg="add mod">
          <ac:chgData name="Claire-Isabelle Rousseau" userId="e57b74a6-102c-4a63-8c77-300c5e28ced6" providerId="ADAL" clId="{6B3D3118-8CC8-4D76-B97D-CB765FE8950E}" dt="2023-09-27T16:41:44.594" v="11169" actId="114"/>
          <ac:spMkLst>
            <pc:docMk/>
            <pc:sldMk cId="759247368" sldId="276"/>
            <ac:spMk id="9" creationId="{8C855C8C-7DC8-41A0-D6D1-14AEA6B9357D}"/>
          </ac:spMkLst>
        </pc:spChg>
        <pc:spChg chg="add del mod">
          <ac:chgData name="Claire-Isabelle Rousseau" userId="e57b74a6-102c-4a63-8c77-300c5e28ced6" providerId="ADAL" clId="{6B3D3118-8CC8-4D76-B97D-CB765FE8950E}" dt="2023-09-25T13:32:41.110" v="6173" actId="478"/>
          <ac:spMkLst>
            <pc:docMk/>
            <pc:sldMk cId="759247368" sldId="276"/>
            <ac:spMk id="9" creationId="{9A3BCC42-7644-96D0-7D09-1D129AB99A1E}"/>
          </ac:spMkLst>
        </pc:spChg>
        <pc:spChg chg="add del mod">
          <ac:chgData name="Claire-Isabelle Rousseau" userId="e57b74a6-102c-4a63-8c77-300c5e28ced6" providerId="ADAL" clId="{6B3D3118-8CC8-4D76-B97D-CB765FE8950E}" dt="2023-09-27T16:42:21.709" v="11241" actId="478"/>
          <ac:spMkLst>
            <pc:docMk/>
            <pc:sldMk cId="759247368" sldId="276"/>
            <ac:spMk id="11" creationId="{8CFD8942-12E3-F36C-0AE3-7A92674CE3D8}"/>
          </ac:spMkLst>
        </pc:spChg>
        <pc:grpChg chg="add mod">
          <ac:chgData name="Claire-Isabelle Rousseau" userId="e57b74a6-102c-4a63-8c77-300c5e28ced6" providerId="ADAL" clId="{6B3D3118-8CC8-4D76-B97D-CB765FE8950E}" dt="2023-09-27T16:44:59.588" v="11528" actId="1076"/>
          <ac:grpSpMkLst>
            <pc:docMk/>
            <pc:sldMk cId="759247368" sldId="276"/>
            <ac:grpSpMk id="10" creationId="{AF44BA52-22DF-9D0F-EE20-8B9F8C5D3417}"/>
          </ac:grpSpMkLst>
        </pc:grpChg>
        <pc:picChg chg="add del mod">
          <ac:chgData name="Claire-Isabelle Rousseau" userId="e57b74a6-102c-4a63-8c77-300c5e28ced6" providerId="ADAL" clId="{6B3D3118-8CC8-4D76-B97D-CB765FE8950E}" dt="2023-09-25T13:32:37.298" v="6172" actId="478"/>
          <ac:picMkLst>
            <pc:docMk/>
            <pc:sldMk cId="759247368" sldId="276"/>
            <ac:picMk id="4" creationId="{4EFEB2B9-D567-E18B-62F7-1055A75629BA}"/>
          </ac:picMkLst>
        </pc:picChg>
        <pc:picChg chg="add mod">
          <ac:chgData name="Claire-Isabelle Rousseau" userId="e57b74a6-102c-4a63-8c77-300c5e28ced6" providerId="ADAL" clId="{6B3D3118-8CC8-4D76-B97D-CB765FE8950E}" dt="2023-09-27T15:06:21.584" v="8741" actId="164"/>
          <ac:picMkLst>
            <pc:docMk/>
            <pc:sldMk cId="759247368" sldId="276"/>
            <ac:picMk id="8" creationId="{D2DBCAA0-1269-FA34-D582-E9C052180525}"/>
          </ac:picMkLst>
        </pc:picChg>
        <pc:picChg chg="add mod">
          <ac:chgData name="Claire-Isabelle Rousseau" userId="e57b74a6-102c-4a63-8c77-300c5e28ced6" providerId="ADAL" clId="{6B3D3118-8CC8-4D76-B97D-CB765FE8950E}" dt="2023-09-27T16:45:08.653" v="11531" actId="1076"/>
          <ac:picMkLst>
            <pc:docMk/>
            <pc:sldMk cId="759247368" sldId="276"/>
            <ac:picMk id="12" creationId="{E81F659F-E965-79C6-D6AF-FEB8D55E2FFC}"/>
          </ac:picMkLst>
        </pc:picChg>
        <pc:cxnChg chg="add del mod">
          <ac:chgData name="Claire-Isabelle Rousseau" userId="e57b74a6-102c-4a63-8c77-300c5e28ced6" providerId="ADAL" clId="{6B3D3118-8CC8-4D76-B97D-CB765FE8950E}" dt="2023-09-27T16:42:28.769" v="11242" actId="478"/>
          <ac:cxnSpMkLst>
            <pc:docMk/>
            <pc:sldMk cId="759247368" sldId="276"/>
            <ac:cxnSpMk id="7" creationId="{F29ACFBD-8873-769E-C83E-3F83EE48933E}"/>
          </ac:cxnSpMkLst>
        </pc:cxnChg>
      </pc:sldChg>
      <pc:sldChg chg="modSp add mod">
        <pc:chgData name="Claire-Isabelle Rousseau" userId="e57b74a6-102c-4a63-8c77-300c5e28ced6" providerId="ADAL" clId="{6B3D3118-8CC8-4D76-B97D-CB765FE8950E}" dt="2023-09-27T16:51:19.756" v="11543" actId="27636"/>
        <pc:sldMkLst>
          <pc:docMk/>
          <pc:sldMk cId="2993261361" sldId="277"/>
        </pc:sldMkLst>
        <pc:spChg chg="mod">
          <ac:chgData name="Claire-Isabelle Rousseau" userId="e57b74a6-102c-4a63-8c77-300c5e28ced6" providerId="ADAL" clId="{6B3D3118-8CC8-4D76-B97D-CB765FE8950E}" dt="2023-09-25T13:37:04.965" v="6226"/>
          <ac:spMkLst>
            <pc:docMk/>
            <pc:sldMk cId="2993261361" sldId="277"/>
            <ac:spMk id="2" creationId="{4DD4BC0C-D217-BDD5-9B5C-96AD89A8D110}"/>
          </ac:spMkLst>
        </pc:spChg>
        <pc:spChg chg="mod">
          <ac:chgData name="Claire-Isabelle Rousseau" userId="e57b74a6-102c-4a63-8c77-300c5e28ced6" providerId="ADAL" clId="{6B3D3118-8CC8-4D76-B97D-CB765FE8950E}" dt="2023-09-27T16:51:19.756" v="11543" actId="27636"/>
          <ac:spMkLst>
            <pc:docMk/>
            <pc:sldMk cId="2993261361" sldId="277"/>
            <ac:spMk id="3" creationId="{0A4A81D4-7E1F-7773-8A9C-DC99CEF6B16B}"/>
          </ac:spMkLst>
        </pc:spChg>
      </pc:sldChg>
      <pc:sldChg chg="addSp modSp add mod">
        <pc:chgData name="Claire-Isabelle Rousseau" userId="e57b74a6-102c-4a63-8c77-300c5e28ced6" providerId="ADAL" clId="{6B3D3118-8CC8-4D76-B97D-CB765FE8950E}" dt="2023-09-19T13:20:26.340" v="4623" actId="14100"/>
        <pc:sldMkLst>
          <pc:docMk/>
          <pc:sldMk cId="1357571156" sldId="278"/>
        </pc:sldMkLst>
        <pc:spChg chg="mod">
          <ac:chgData name="Claire-Isabelle Rousseau" userId="e57b74a6-102c-4a63-8c77-300c5e28ced6" providerId="ADAL" clId="{6B3D3118-8CC8-4D76-B97D-CB765FE8950E}" dt="2023-09-19T12:12:32.808" v="1486" actId="20577"/>
          <ac:spMkLst>
            <pc:docMk/>
            <pc:sldMk cId="1357571156" sldId="278"/>
            <ac:spMk id="2" creationId="{4DD4BC0C-D217-BDD5-9B5C-96AD89A8D110}"/>
          </ac:spMkLst>
        </pc:spChg>
        <pc:spChg chg="mod">
          <ac:chgData name="Claire-Isabelle Rousseau" userId="e57b74a6-102c-4a63-8c77-300c5e28ced6" providerId="ADAL" clId="{6B3D3118-8CC8-4D76-B97D-CB765FE8950E}" dt="2023-09-19T12:29:48.524" v="3146" actId="20577"/>
          <ac:spMkLst>
            <pc:docMk/>
            <pc:sldMk cId="1357571156" sldId="278"/>
            <ac:spMk id="3" creationId="{0A4A81D4-7E1F-7773-8A9C-DC99CEF6B16B}"/>
          </ac:spMkLst>
        </pc:spChg>
        <pc:picChg chg="add mod">
          <ac:chgData name="Claire-Isabelle Rousseau" userId="e57b74a6-102c-4a63-8c77-300c5e28ced6" providerId="ADAL" clId="{6B3D3118-8CC8-4D76-B97D-CB765FE8950E}" dt="2023-09-19T13:20:26.340" v="4623" actId="14100"/>
          <ac:picMkLst>
            <pc:docMk/>
            <pc:sldMk cId="1357571156" sldId="278"/>
            <ac:picMk id="4" creationId="{4E7404F6-8EFC-A13C-9A23-C75E1670B213}"/>
          </ac:picMkLst>
        </pc:picChg>
      </pc:sldChg>
      <pc:sldChg chg="modSp add mod modNotesTx">
        <pc:chgData name="Claire-Isabelle Rousseau" userId="e57b74a6-102c-4a63-8c77-300c5e28ced6" providerId="ADAL" clId="{6B3D3118-8CC8-4D76-B97D-CB765FE8950E}" dt="2023-09-19T13:19:00.935" v="4621" actId="20577"/>
        <pc:sldMkLst>
          <pc:docMk/>
          <pc:sldMk cId="235938336" sldId="279"/>
        </pc:sldMkLst>
        <pc:spChg chg="mod">
          <ac:chgData name="Claire-Isabelle Rousseau" userId="e57b74a6-102c-4a63-8c77-300c5e28ced6" providerId="ADAL" clId="{6B3D3118-8CC8-4D76-B97D-CB765FE8950E}" dt="2023-09-19T12:19:27.424" v="1736" actId="20577"/>
          <ac:spMkLst>
            <pc:docMk/>
            <pc:sldMk cId="235938336" sldId="279"/>
            <ac:spMk id="2" creationId="{4DD4BC0C-D217-BDD5-9B5C-96AD89A8D110}"/>
          </ac:spMkLst>
        </pc:spChg>
        <pc:spChg chg="mod">
          <ac:chgData name="Claire-Isabelle Rousseau" userId="e57b74a6-102c-4a63-8c77-300c5e28ced6" providerId="ADAL" clId="{6B3D3118-8CC8-4D76-B97D-CB765FE8950E}" dt="2023-09-19T13:19:00.935" v="4621" actId="20577"/>
          <ac:spMkLst>
            <pc:docMk/>
            <pc:sldMk cId="235938336" sldId="279"/>
            <ac:spMk id="3" creationId="{0A4A81D4-7E1F-7773-8A9C-DC99CEF6B16B}"/>
          </ac:spMkLst>
        </pc:spChg>
      </pc:sldChg>
      <pc:sldChg chg="modSp add mod modNotesTx">
        <pc:chgData name="Claire-Isabelle Rousseau" userId="e57b74a6-102c-4a63-8c77-300c5e28ced6" providerId="ADAL" clId="{6B3D3118-8CC8-4D76-B97D-CB765FE8950E}" dt="2023-09-27T13:45:02.492" v="7691" actId="20577"/>
        <pc:sldMkLst>
          <pc:docMk/>
          <pc:sldMk cId="130144424" sldId="280"/>
        </pc:sldMkLst>
        <pc:spChg chg="mod">
          <ac:chgData name="Claire-Isabelle Rousseau" userId="e57b74a6-102c-4a63-8c77-300c5e28ced6" providerId="ADAL" clId="{6B3D3118-8CC8-4D76-B97D-CB765FE8950E}" dt="2023-09-19T13:05:01.057" v="4314" actId="20577"/>
          <ac:spMkLst>
            <pc:docMk/>
            <pc:sldMk cId="130144424" sldId="280"/>
            <ac:spMk id="2" creationId="{4DD4BC0C-D217-BDD5-9B5C-96AD89A8D110}"/>
          </ac:spMkLst>
        </pc:spChg>
        <pc:spChg chg="mod">
          <ac:chgData name="Claire-Isabelle Rousseau" userId="e57b74a6-102c-4a63-8c77-300c5e28ced6" providerId="ADAL" clId="{6B3D3118-8CC8-4D76-B97D-CB765FE8950E}" dt="2023-09-27T13:45:02.492" v="7691" actId="20577"/>
          <ac:spMkLst>
            <pc:docMk/>
            <pc:sldMk cId="130144424" sldId="280"/>
            <ac:spMk id="3" creationId="{0A4A81D4-7E1F-7773-8A9C-DC99CEF6B16B}"/>
          </ac:spMkLst>
        </pc:spChg>
      </pc:sldChg>
      <pc:sldChg chg="modSp new mod">
        <pc:chgData name="Claire-Isabelle Rousseau" userId="e57b74a6-102c-4a63-8c77-300c5e28ced6" providerId="ADAL" clId="{6B3D3118-8CC8-4D76-B97D-CB765FE8950E}" dt="2023-09-25T13:25:17.450" v="6051" actId="1076"/>
        <pc:sldMkLst>
          <pc:docMk/>
          <pc:sldMk cId="698478516" sldId="281"/>
        </pc:sldMkLst>
        <pc:spChg chg="mod">
          <ac:chgData name="Claire-Isabelle Rousseau" userId="e57b74a6-102c-4a63-8c77-300c5e28ced6" providerId="ADAL" clId="{6B3D3118-8CC8-4D76-B97D-CB765FE8950E}" dt="2023-09-25T13:25:17.450" v="6051" actId="1076"/>
          <ac:spMkLst>
            <pc:docMk/>
            <pc:sldMk cId="698478516" sldId="281"/>
            <ac:spMk id="2" creationId="{733D7FA7-64D0-4401-93A5-FE581B533E08}"/>
          </ac:spMkLst>
        </pc:spChg>
        <pc:spChg chg="mod">
          <ac:chgData name="Claire-Isabelle Rousseau" userId="e57b74a6-102c-4a63-8c77-300c5e28ced6" providerId="ADAL" clId="{6B3D3118-8CC8-4D76-B97D-CB765FE8950E}" dt="2023-09-25T13:24:44.008" v="6049" actId="20577"/>
          <ac:spMkLst>
            <pc:docMk/>
            <pc:sldMk cId="698478516" sldId="281"/>
            <ac:spMk id="3" creationId="{41FEB3F4-FFD3-5FDB-4261-3E328D081292}"/>
          </ac:spMkLst>
        </pc:spChg>
      </pc:sldChg>
      <pc:sldChg chg="addSp modSp add mod modAnim modNotesTx">
        <pc:chgData name="Claire-Isabelle Rousseau" userId="e57b74a6-102c-4a63-8c77-300c5e28ced6" providerId="ADAL" clId="{6B3D3118-8CC8-4D76-B97D-CB765FE8950E}" dt="2023-09-27T16:06:47.057" v="9603" actId="27636"/>
        <pc:sldMkLst>
          <pc:docMk/>
          <pc:sldMk cId="3121298837" sldId="282"/>
        </pc:sldMkLst>
        <pc:spChg chg="mod">
          <ac:chgData name="Claire-Isabelle Rousseau" userId="e57b74a6-102c-4a63-8c77-300c5e28ced6" providerId="ADAL" clId="{6B3D3118-8CC8-4D76-B97D-CB765FE8950E}" dt="2023-09-27T15:45:32.469" v="9434" actId="14100"/>
          <ac:spMkLst>
            <pc:docMk/>
            <pc:sldMk cId="3121298837" sldId="282"/>
            <ac:spMk id="2" creationId="{4DD4BC0C-D217-BDD5-9B5C-96AD89A8D110}"/>
          </ac:spMkLst>
        </pc:spChg>
        <pc:spChg chg="mod">
          <ac:chgData name="Claire-Isabelle Rousseau" userId="e57b74a6-102c-4a63-8c77-300c5e28ced6" providerId="ADAL" clId="{6B3D3118-8CC8-4D76-B97D-CB765FE8950E}" dt="2023-09-27T16:06:47.057" v="9603" actId="27636"/>
          <ac:spMkLst>
            <pc:docMk/>
            <pc:sldMk cId="3121298837" sldId="282"/>
            <ac:spMk id="3" creationId="{0A4A81D4-7E1F-7773-8A9C-DC99CEF6B16B}"/>
          </ac:spMkLst>
        </pc:spChg>
        <pc:grpChg chg="add mod">
          <ac:chgData name="Claire-Isabelle Rousseau" userId="e57b74a6-102c-4a63-8c77-300c5e28ced6" providerId="ADAL" clId="{6B3D3118-8CC8-4D76-B97D-CB765FE8950E}" dt="2023-09-27T15:30:08.779" v="8821" actId="164"/>
          <ac:grpSpMkLst>
            <pc:docMk/>
            <pc:sldMk cId="3121298837" sldId="282"/>
            <ac:grpSpMk id="9" creationId="{23BEA94D-F64C-E275-E5E5-D3F3B39E94E0}"/>
          </ac:grpSpMkLst>
        </pc:grpChg>
        <pc:picChg chg="add mod">
          <ac:chgData name="Claire-Isabelle Rousseau" userId="e57b74a6-102c-4a63-8c77-300c5e28ced6" providerId="ADAL" clId="{6B3D3118-8CC8-4D76-B97D-CB765FE8950E}" dt="2023-09-27T15:30:08.779" v="8821" actId="164"/>
          <ac:picMkLst>
            <pc:docMk/>
            <pc:sldMk cId="3121298837" sldId="282"/>
            <ac:picMk id="6" creationId="{A8261065-2282-99EE-E14A-8B9FA88FBB58}"/>
          </ac:picMkLst>
        </pc:picChg>
        <pc:picChg chg="add mod">
          <ac:chgData name="Claire-Isabelle Rousseau" userId="e57b74a6-102c-4a63-8c77-300c5e28ced6" providerId="ADAL" clId="{6B3D3118-8CC8-4D76-B97D-CB765FE8950E}" dt="2023-09-27T15:30:08.779" v="8821" actId="164"/>
          <ac:picMkLst>
            <pc:docMk/>
            <pc:sldMk cId="3121298837" sldId="282"/>
            <ac:picMk id="8" creationId="{41AF855F-4B3E-D5FE-FFBB-11BFBB28066C}"/>
          </ac:picMkLst>
        </pc:picChg>
      </pc:sldChg>
      <pc:sldChg chg="modSp add mod setBg">
        <pc:chgData name="Claire-Isabelle Rousseau" userId="e57b74a6-102c-4a63-8c77-300c5e28ced6" providerId="ADAL" clId="{6B3D3118-8CC8-4D76-B97D-CB765FE8950E}" dt="2023-09-27T16:35:51.729" v="11049" actId="20577"/>
        <pc:sldMkLst>
          <pc:docMk/>
          <pc:sldMk cId="2438547052" sldId="283"/>
        </pc:sldMkLst>
        <pc:spChg chg="mod">
          <ac:chgData name="Claire-Isabelle Rousseau" userId="e57b74a6-102c-4a63-8c77-300c5e28ced6" providerId="ADAL" clId="{6B3D3118-8CC8-4D76-B97D-CB765FE8950E}" dt="2023-09-27T16:35:19.481" v="10940"/>
          <ac:spMkLst>
            <pc:docMk/>
            <pc:sldMk cId="2438547052" sldId="283"/>
            <ac:spMk id="2" creationId="{4DD4BC0C-D217-BDD5-9B5C-96AD89A8D110}"/>
          </ac:spMkLst>
        </pc:spChg>
        <pc:spChg chg="mod">
          <ac:chgData name="Claire-Isabelle Rousseau" userId="e57b74a6-102c-4a63-8c77-300c5e28ced6" providerId="ADAL" clId="{6B3D3118-8CC8-4D76-B97D-CB765FE8950E}" dt="2023-09-27T16:35:51.729" v="11049" actId="20577"/>
          <ac:spMkLst>
            <pc:docMk/>
            <pc:sldMk cId="2438547052" sldId="283"/>
            <ac:spMk id="3" creationId="{0A4A81D4-7E1F-7773-8A9C-DC99CEF6B16B}"/>
          </ac:spMkLst>
        </pc:spChg>
      </pc:sldChg>
      <pc:sldChg chg="modSp add del mod">
        <pc:chgData name="Claire-Isabelle Rousseau" userId="e57b74a6-102c-4a63-8c77-300c5e28ced6" providerId="ADAL" clId="{6B3D3118-8CC8-4D76-B97D-CB765FE8950E}" dt="2023-09-27T12:37:12.885" v="6774" actId="47"/>
        <pc:sldMkLst>
          <pc:docMk/>
          <pc:sldMk cId="3179738777" sldId="284"/>
        </pc:sldMkLst>
        <pc:spChg chg="mod">
          <ac:chgData name="Claire-Isabelle Rousseau" userId="e57b74a6-102c-4a63-8c77-300c5e28ced6" providerId="ADAL" clId="{6B3D3118-8CC8-4D76-B97D-CB765FE8950E}" dt="2023-09-21T12:15:11.127" v="6017" actId="20577"/>
          <ac:spMkLst>
            <pc:docMk/>
            <pc:sldMk cId="3179738777" sldId="284"/>
            <ac:spMk id="2" creationId="{4DD4BC0C-D217-BDD5-9B5C-96AD89A8D110}"/>
          </ac:spMkLst>
        </pc:spChg>
        <pc:spChg chg="mod">
          <ac:chgData name="Claire-Isabelle Rousseau" userId="e57b74a6-102c-4a63-8c77-300c5e28ced6" providerId="ADAL" clId="{6B3D3118-8CC8-4D76-B97D-CB765FE8950E}" dt="2023-09-21T12:15:50.186" v="6033"/>
          <ac:spMkLst>
            <pc:docMk/>
            <pc:sldMk cId="3179738777" sldId="284"/>
            <ac:spMk id="3" creationId="{0A4A81D4-7E1F-7773-8A9C-DC99CEF6B16B}"/>
          </ac:spMkLst>
        </pc:spChg>
      </pc:sldChg>
      <pc:sldChg chg="modSp add mod">
        <pc:chgData name="Claire-Isabelle Rousseau" userId="e57b74a6-102c-4a63-8c77-300c5e28ced6" providerId="ADAL" clId="{6B3D3118-8CC8-4D76-B97D-CB765FE8950E}" dt="2023-09-25T13:30:06.856" v="6158" actId="14100"/>
        <pc:sldMkLst>
          <pc:docMk/>
          <pc:sldMk cId="4251597473" sldId="285"/>
        </pc:sldMkLst>
        <pc:spChg chg="mod">
          <ac:chgData name="Claire-Isabelle Rousseau" userId="e57b74a6-102c-4a63-8c77-300c5e28ced6" providerId="ADAL" clId="{6B3D3118-8CC8-4D76-B97D-CB765FE8950E}" dt="2023-09-25T13:30:02.603" v="6157" actId="14100"/>
          <ac:spMkLst>
            <pc:docMk/>
            <pc:sldMk cId="4251597473" sldId="285"/>
            <ac:spMk id="3" creationId="{EC05EEA7-A151-45A0-809D-90778F852AC2}"/>
          </ac:spMkLst>
        </pc:spChg>
        <pc:spChg chg="mod">
          <ac:chgData name="Claire-Isabelle Rousseau" userId="e57b74a6-102c-4a63-8c77-300c5e28ced6" providerId="ADAL" clId="{6B3D3118-8CC8-4D76-B97D-CB765FE8950E}" dt="2023-09-25T13:30:06.856" v="6158" actId="14100"/>
          <ac:spMkLst>
            <pc:docMk/>
            <pc:sldMk cId="4251597473" sldId="285"/>
            <ac:spMk id="23554" creationId="{BFF89EA2-F48A-8646-F6D9-803387F9094C}"/>
          </ac:spMkLst>
        </pc:spChg>
        <pc:graphicFrameChg chg="mod">
          <ac:chgData name="Claire-Isabelle Rousseau" userId="e57b74a6-102c-4a63-8c77-300c5e28ced6" providerId="ADAL" clId="{6B3D3118-8CC8-4D76-B97D-CB765FE8950E}" dt="2023-09-25T13:28:32.108" v="6120" actId="1076"/>
          <ac:graphicFrameMkLst>
            <pc:docMk/>
            <pc:sldMk cId="4251597473" sldId="285"/>
            <ac:graphicFrameMk id="2" creationId="{955CDA1A-1B43-6D5B-49F8-00D9A84BD7DE}"/>
          </ac:graphicFrameMkLst>
        </pc:graphicFrameChg>
      </pc:sldChg>
      <pc:sldChg chg="modSp add mod">
        <pc:chgData name="Claire-Isabelle Rousseau" userId="e57b74a6-102c-4a63-8c77-300c5e28ced6" providerId="ADAL" clId="{6B3D3118-8CC8-4D76-B97D-CB765FE8950E}" dt="2023-09-25T13:29:45.841" v="6152" actId="113"/>
        <pc:sldMkLst>
          <pc:docMk/>
          <pc:sldMk cId="1816783138" sldId="286"/>
        </pc:sldMkLst>
        <pc:spChg chg="mod">
          <ac:chgData name="Claire-Isabelle Rousseau" userId="e57b74a6-102c-4a63-8c77-300c5e28ced6" providerId="ADAL" clId="{6B3D3118-8CC8-4D76-B97D-CB765FE8950E}" dt="2023-09-25T13:29:45.841" v="6152" actId="113"/>
          <ac:spMkLst>
            <pc:docMk/>
            <pc:sldMk cId="1816783138" sldId="286"/>
            <ac:spMk id="3" creationId="{EC05EEA7-A151-45A0-809D-90778F852AC2}"/>
          </ac:spMkLst>
        </pc:spChg>
      </pc:sldChg>
      <pc:sldChg chg="new del">
        <pc:chgData name="Claire-Isabelle Rousseau" userId="e57b74a6-102c-4a63-8c77-300c5e28ced6" providerId="ADAL" clId="{6B3D3118-8CC8-4D76-B97D-CB765FE8950E}" dt="2023-09-25T13:37:30.021" v="6230" actId="680"/>
        <pc:sldMkLst>
          <pc:docMk/>
          <pc:sldMk cId="1953566545" sldId="287"/>
        </pc:sldMkLst>
      </pc:sldChg>
      <pc:sldChg chg="modSp add mod">
        <pc:chgData name="Claire-Isabelle Rousseau" userId="e57b74a6-102c-4a63-8c77-300c5e28ced6" providerId="ADAL" clId="{6B3D3118-8CC8-4D76-B97D-CB765FE8950E}" dt="2023-09-27T16:51:44.983" v="11560" actId="20577"/>
        <pc:sldMkLst>
          <pc:docMk/>
          <pc:sldMk cId="3056141376" sldId="287"/>
        </pc:sldMkLst>
        <pc:spChg chg="mod">
          <ac:chgData name="Claire-Isabelle Rousseau" userId="e57b74a6-102c-4a63-8c77-300c5e28ced6" providerId="ADAL" clId="{6B3D3118-8CC8-4D76-B97D-CB765FE8950E}" dt="2023-09-25T13:38:50.834" v="6550" actId="20577"/>
          <ac:spMkLst>
            <pc:docMk/>
            <pc:sldMk cId="3056141376" sldId="287"/>
            <ac:spMk id="2" creationId="{4DD4BC0C-D217-BDD5-9B5C-96AD89A8D110}"/>
          </ac:spMkLst>
        </pc:spChg>
        <pc:spChg chg="mod">
          <ac:chgData name="Claire-Isabelle Rousseau" userId="e57b74a6-102c-4a63-8c77-300c5e28ced6" providerId="ADAL" clId="{6B3D3118-8CC8-4D76-B97D-CB765FE8950E}" dt="2023-09-27T16:51:44.983" v="11560" actId="20577"/>
          <ac:spMkLst>
            <pc:docMk/>
            <pc:sldMk cId="3056141376" sldId="287"/>
            <ac:spMk id="3" creationId="{0A4A81D4-7E1F-7773-8A9C-DC99CEF6B16B}"/>
          </ac:spMkLst>
        </pc:spChg>
      </pc:sldChg>
      <pc:sldChg chg="add del">
        <pc:chgData name="Claire-Isabelle Rousseau" userId="e57b74a6-102c-4a63-8c77-300c5e28ced6" providerId="ADAL" clId="{6B3D3118-8CC8-4D76-B97D-CB765FE8950E}" dt="2023-09-27T12:56:17.030" v="7505" actId="2696"/>
        <pc:sldMkLst>
          <pc:docMk/>
          <pc:sldMk cId="4038885167" sldId="288"/>
        </pc:sldMkLst>
      </pc:sldChg>
      <pc:sldChg chg="modSp add mod">
        <pc:chgData name="Claire-Isabelle Rousseau" userId="e57b74a6-102c-4a63-8c77-300c5e28ced6" providerId="ADAL" clId="{6B3D3118-8CC8-4D76-B97D-CB765FE8950E}" dt="2023-09-27T12:56:43.199" v="7507"/>
        <pc:sldMkLst>
          <pc:docMk/>
          <pc:sldMk cId="4189659369" sldId="289"/>
        </pc:sldMkLst>
        <pc:spChg chg="mod">
          <ac:chgData name="Claire-Isabelle Rousseau" userId="e57b74a6-102c-4a63-8c77-300c5e28ced6" providerId="ADAL" clId="{6B3D3118-8CC8-4D76-B97D-CB765FE8950E}" dt="2023-09-25T13:40:03.370" v="6571" actId="14100"/>
          <ac:spMkLst>
            <pc:docMk/>
            <pc:sldMk cId="4189659369" sldId="289"/>
            <ac:spMk id="2" creationId="{4DD4BC0C-D217-BDD5-9B5C-96AD89A8D110}"/>
          </ac:spMkLst>
        </pc:spChg>
        <pc:spChg chg="mod">
          <ac:chgData name="Claire-Isabelle Rousseau" userId="e57b74a6-102c-4a63-8c77-300c5e28ced6" providerId="ADAL" clId="{6B3D3118-8CC8-4D76-B97D-CB765FE8950E}" dt="2023-09-27T12:56:43.199" v="7507"/>
          <ac:spMkLst>
            <pc:docMk/>
            <pc:sldMk cId="4189659369" sldId="289"/>
            <ac:spMk id="3" creationId="{0A4A81D4-7E1F-7773-8A9C-DC99CEF6B16B}"/>
          </ac:spMkLst>
        </pc:spChg>
      </pc:sldChg>
      <pc:sldChg chg="add">
        <pc:chgData name="Claire-Isabelle Rousseau" userId="e57b74a6-102c-4a63-8c77-300c5e28ced6" providerId="ADAL" clId="{6B3D3118-8CC8-4D76-B97D-CB765FE8950E}" dt="2023-09-27T12:37:25.219" v="6775"/>
        <pc:sldMkLst>
          <pc:docMk/>
          <pc:sldMk cId="1695763909" sldId="290"/>
        </pc:sldMkLst>
      </pc:sldChg>
      <pc:sldChg chg="add">
        <pc:chgData name="Claire-Isabelle Rousseau" userId="e57b74a6-102c-4a63-8c77-300c5e28ced6" providerId="ADAL" clId="{6B3D3118-8CC8-4D76-B97D-CB765FE8950E}" dt="2023-09-27T12:37:25.219" v="6775"/>
        <pc:sldMkLst>
          <pc:docMk/>
          <pc:sldMk cId="3321588304" sldId="291"/>
        </pc:sldMkLst>
      </pc:sldChg>
      <pc:sldChg chg="add">
        <pc:chgData name="Claire-Isabelle Rousseau" userId="e57b74a6-102c-4a63-8c77-300c5e28ced6" providerId="ADAL" clId="{6B3D3118-8CC8-4D76-B97D-CB765FE8950E}" dt="2023-09-27T12:37:25.219" v="6775"/>
        <pc:sldMkLst>
          <pc:docMk/>
          <pc:sldMk cId="3907762588" sldId="292"/>
        </pc:sldMkLst>
      </pc:sldChg>
      <pc:sldChg chg="addSp delSp modSp add mod">
        <pc:chgData name="Claire-Isabelle Rousseau" userId="e57b74a6-102c-4a63-8c77-300c5e28ced6" providerId="ADAL" clId="{6B3D3118-8CC8-4D76-B97D-CB765FE8950E}" dt="2023-09-27T16:40:06.350" v="11165" actId="1076"/>
        <pc:sldMkLst>
          <pc:docMk/>
          <pc:sldMk cId="188601854" sldId="293"/>
        </pc:sldMkLst>
        <pc:spChg chg="del mod">
          <ac:chgData name="Claire-Isabelle Rousseau" userId="e57b74a6-102c-4a63-8c77-300c5e28ced6" providerId="ADAL" clId="{6B3D3118-8CC8-4D76-B97D-CB765FE8950E}" dt="2023-09-27T16:39:58.462" v="11163" actId="478"/>
          <ac:spMkLst>
            <pc:docMk/>
            <pc:sldMk cId="188601854" sldId="293"/>
            <ac:spMk id="3" creationId="{0A4A81D4-7E1F-7773-8A9C-DC99CEF6B16B}"/>
          </ac:spMkLst>
        </pc:spChg>
        <pc:spChg chg="mod">
          <ac:chgData name="Claire-Isabelle Rousseau" userId="e57b74a6-102c-4a63-8c77-300c5e28ced6" providerId="ADAL" clId="{6B3D3118-8CC8-4D76-B97D-CB765FE8950E}" dt="2023-09-27T16:40:06.350" v="11165" actId="1076"/>
          <ac:spMkLst>
            <pc:docMk/>
            <pc:sldMk cId="188601854" sldId="293"/>
            <ac:spMk id="5" creationId="{2466BE9B-F588-8B8D-CDD7-7B0FC45E011E}"/>
          </ac:spMkLst>
        </pc:spChg>
        <pc:spChg chg="add del mod">
          <ac:chgData name="Claire-Isabelle Rousseau" userId="e57b74a6-102c-4a63-8c77-300c5e28ced6" providerId="ADAL" clId="{6B3D3118-8CC8-4D76-B97D-CB765FE8950E}" dt="2023-09-27T16:40:02.641" v="11164" actId="478"/>
          <ac:spMkLst>
            <pc:docMk/>
            <pc:sldMk cId="188601854" sldId="293"/>
            <ac:spMk id="6" creationId="{940F01B7-6BF4-2616-BE9C-65F7AECA72A2}"/>
          </ac:spMkLst>
        </pc:spChg>
      </pc:sldChg>
      <pc:sldChg chg="add">
        <pc:chgData name="Claire-Isabelle Rousseau" userId="e57b74a6-102c-4a63-8c77-300c5e28ced6" providerId="ADAL" clId="{6B3D3118-8CC8-4D76-B97D-CB765FE8950E}" dt="2023-09-27T12:37:25.219" v="6775"/>
        <pc:sldMkLst>
          <pc:docMk/>
          <pc:sldMk cId="2623607953" sldId="294"/>
        </pc:sldMkLst>
      </pc:sldChg>
      <pc:sldChg chg="add">
        <pc:chgData name="Claire-Isabelle Rousseau" userId="e57b74a6-102c-4a63-8c77-300c5e28ced6" providerId="ADAL" clId="{6B3D3118-8CC8-4D76-B97D-CB765FE8950E}" dt="2023-09-27T12:37:25.219" v="6775"/>
        <pc:sldMkLst>
          <pc:docMk/>
          <pc:sldMk cId="2962196235" sldId="295"/>
        </pc:sldMkLst>
      </pc:sldChg>
      <pc:sldChg chg="add">
        <pc:chgData name="Claire-Isabelle Rousseau" userId="e57b74a6-102c-4a63-8c77-300c5e28ced6" providerId="ADAL" clId="{6B3D3118-8CC8-4D76-B97D-CB765FE8950E}" dt="2023-09-27T12:37:25.219" v="6775"/>
        <pc:sldMkLst>
          <pc:docMk/>
          <pc:sldMk cId="3214714841" sldId="296"/>
        </pc:sldMkLst>
      </pc:sldChg>
      <pc:sldChg chg="add del">
        <pc:chgData name="Claire-Isabelle Rousseau" userId="e57b74a6-102c-4a63-8c77-300c5e28ced6" providerId="ADAL" clId="{6B3D3118-8CC8-4D76-B97D-CB765FE8950E}" dt="2023-09-27T12:56:49.647" v="7509" actId="47"/>
        <pc:sldMkLst>
          <pc:docMk/>
          <pc:sldMk cId="546946173" sldId="297"/>
        </pc:sldMkLst>
      </pc:sldChg>
      <pc:sldChg chg="add del">
        <pc:chgData name="Claire-Isabelle Rousseau" userId="e57b74a6-102c-4a63-8c77-300c5e28ced6" providerId="ADAL" clId="{6B3D3118-8CC8-4D76-B97D-CB765FE8950E}" dt="2023-09-27T12:57:00.985" v="7512" actId="2696"/>
        <pc:sldMkLst>
          <pc:docMk/>
          <pc:sldMk cId="1484054905" sldId="298"/>
        </pc:sldMkLst>
      </pc:sldChg>
      <pc:sldChg chg="modSp add mod">
        <pc:chgData name="Claire-Isabelle Rousseau" userId="e57b74a6-102c-4a63-8c77-300c5e28ced6" providerId="ADAL" clId="{6B3D3118-8CC8-4D76-B97D-CB765FE8950E}" dt="2023-09-27T12:56:59.180" v="7511" actId="27636"/>
        <pc:sldMkLst>
          <pc:docMk/>
          <pc:sldMk cId="3367354132" sldId="299"/>
        </pc:sldMkLst>
        <pc:spChg chg="mod">
          <ac:chgData name="Claire-Isabelle Rousseau" userId="e57b74a6-102c-4a63-8c77-300c5e28ced6" providerId="ADAL" clId="{6B3D3118-8CC8-4D76-B97D-CB765FE8950E}" dt="2023-09-27T12:56:59.180" v="7511" actId="27636"/>
          <ac:spMkLst>
            <pc:docMk/>
            <pc:sldMk cId="3367354132" sldId="299"/>
            <ac:spMk id="3" creationId="{0A4A81D4-7E1F-7773-8A9C-DC99CEF6B16B}"/>
          </ac:spMkLst>
        </pc:spChg>
      </pc:sldChg>
      <pc:sldChg chg="addSp delSp modSp new mod modAnim modNotesTx">
        <pc:chgData name="Claire-Isabelle Rousseau" userId="e57b74a6-102c-4a63-8c77-300c5e28ced6" providerId="ADAL" clId="{6B3D3118-8CC8-4D76-B97D-CB765FE8950E}" dt="2023-09-27T14:54:56.220" v="8658"/>
        <pc:sldMkLst>
          <pc:docMk/>
          <pc:sldMk cId="1080118320" sldId="300"/>
        </pc:sldMkLst>
        <pc:spChg chg="del">
          <ac:chgData name="Claire-Isabelle Rousseau" userId="e57b74a6-102c-4a63-8c77-300c5e28ced6" providerId="ADAL" clId="{6B3D3118-8CC8-4D76-B97D-CB765FE8950E}" dt="2023-09-27T14:28:39.813" v="7766" actId="478"/>
          <ac:spMkLst>
            <pc:docMk/>
            <pc:sldMk cId="1080118320" sldId="300"/>
            <ac:spMk id="2" creationId="{FC053698-2C84-764B-3FB6-B593327FB2CD}"/>
          </ac:spMkLst>
        </pc:spChg>
        <pc:spChg chg="del">
          <ac:chgData name="Claire-Isabelle Rousseau" userId="e57b74a6-102c-4a63-8c77-300c5e28ced6" providerId="ADAL" clId="{6B3D3118-8CC8-4D76-B97D-CB765FE8950E}" dt="2023-09-27T14:28:36.689" v="7765" actId="478"/>
          <ac:spMkLst>
            <pc:docMk/>
            <pc:sldMk cId="1080118320" sldId="300"/>
            <ac:spMk id="3" creationId="{C5C5AA9B-359E-D5BF-CD20-FA2595C99E44}"/>
          </ac:spMkLst>
        </pc:spChg>
        <pc:spChg chg="add mod">
          <ac:chgData name="Claire-Isabelle Rousseau" userId="e57b74a6-102c-4a63-8c77-300c5e28ced6" providerId="ADAL" clId="{6B3D3118-8CC8-4D76-B97D-CB765FE8950E}" dt="2023-09-27T14:40:34.179" v="8254" actId="1076"/>
          <ac:spMkLst>
            <pc:docMk/>
            <pc:sldMk cId="1080118320" sldId="300"/>
            <ac:spMk id="14" creationId="{61B9ABC8-DF1B-CCE9-D5BF-A32136F31E5E}"/>
          </ac:spMkLst>
        </pc:spChg>
        <pc:spChg chg="add mod">
          <ac:chgData name="Claire-Isabelle Rousseau" userId="e57b74a6-102c-4a63-8c77-300c5e28ced6" providerId="ADAL" clId="{6B3D3118-8CC8-4D76-B97D-CB765FE8950E}" dt="2023-09-27T14:40:34.179" v="8254" actId="1076"/>
          <ac:spMkLst>
            <pc:docMk/>
            <pc:sldMk cId="1080118320" sldId="300"/>
            <ac:spMk id="15" creationId="{793512D2-9A5F-BF89-82E5-FB64CF884711}"/>
          </ac:spMkLst>
        </pc:spChg>
        <pc:spChg chg="add mod">
          <ac:chgData name="Claire-Isabelle Rousseau" userId="e57b74a6-102c-4a63-8c77-300c5e28ced6" providerId="ADAL" clId="{6B3D3118-8CC8-4D76-B97D-CB765FE8950E}" dt="2023-09-27T14:40:34.179" v="8254" actId="1076"/>
          <ac:spMkLst>
            <pc:docMk/>
            <pc:sldMk cId="1080118320" sldId="300"/>
            <ac:spMk id="16" creationId="{861DFEE5-522A-0C9A-B947-3BFD06FC8894}"/>
          </ac:spMkLst>
        </pc:spChg>
        <pc:spChg chg="add mod">
          <ac:chgData name="Claire-Isabelle Rousseau" userId="e57b74a6-102c-4a63-8c77-300c5e28ced6" providerId="ADAL" clId="{6B3D3118-8CC8-4D76-B97D-CB765FE8950E}" dt="2023-09-27T14:40:34.179" v="8254" actId="1076"/>
          <ac:spMkLst>
            <pc:docMk/>
            <pc:sldMk cId="1080118320" sldId="300"/>
            <ac:spMk id="17" creationId="{1ED5E8C6-5B41-343B-EFAB-F6C7B5FE9F59}"/>
          </ac:spMkLst>
        </pc:spChg>
        <pc:spChg chg="add mod">
          <ac:chgData name="Claire-Isabelle Rousseau" userId="e57b74a6-102c-4a63-8c77-300c5e28ced6" providerId="ADAL" clId="{6B3D3118-8CC8-4D76-B97D-CB765FE8950E}" dt="2023-09-27T14:40:34.179" v="8254" actId="1076"/>
          <ac:spMkLst>
            <pc:docMk/>
            <pc:sldMk cId="1080118320" sldId="300"/>
            <ac:spMk id="18" creationId="{40CD0CFF-04CB-018F-82C2-BD755330F8C5}"/>
          </ac:spMkLst>
        </pc:spChg>
        <pc:spChg chg="add mod">
          <ac:chgData name="Claire-Isabelle Rousseau" userId="e57b74a6-102c-4a63-8c77-300c5e28ced6" providerId="ADAL" clId="{6B3D3118-8CC8-4D76-B97D-CB765FE8950E}" dt="2023-09-27T14:40:34.179" v="8254" actId="1076"/>
          <ac:spMkLst>
            <pc:docMk/>
            <pc:sldMk cId="1080118320" sldId="300"/>
            <ac:spMk id="19" creationId="{40FBE580-18C2-2A9D-9D4D-C9388A26A75A}"/>
          </ac:spMkLst>
        </pc:spChg>
        <pc:spChg chg="add mod">
          <ac:chgData name="Claire-Isabelle Rousseau" userId="e57b74a6-102c-4a63-8c77-300c5e28ced6" providerId="ADAL" clId="{6B3D3118-8CC8-4D76-B97D-CB765FE8950E}" dt="2023-09-27T14:51:18.762" v="8554" actId="1076"/>
          <ac:spMkLst>
            <pc:docMk/>
            <pc:sldMk cId="1080118320" sldId="300"/>
            <ac:spMk id="23" creationId="{863EE1D8-437D-E045-870D-36D9BD529853}"/>
          </ac:spMkLst>
        </pc:spChg>
        <pc:spChg chg="add del mod">
          <ac:chgData name="Claire-Isabelle Rousseau" userId="e57b74a6-102c-4a63-8c77-300c5e28ced6" providerId="ADAL" clId="{6B3D3118-8CC8-4D76-B97D-CB765FE8950E}" dt="2023-09-27T14:41:40.898" v="8283" actId="478"/>
          <ac:spMkLst>
            <pc:docMk/>
            <pc:sldMk cId="1080118320" sldId="300"/>
            <ac:spMk id="25" creationId="{34F76547-B4E7-8106-1596-C4F181CBEEF5}"/>
          </ac:spMkLst>
        </pc:spChg>
        <pc:spChg chg="add del mod">
          <ac:chgData name="Claire-Isabelle Rousseau" userId="e57b74a6-102c-4a63-8c77-300c5e28ced6" providerId="ADAL" clId="{6B3D3118-8CC8-4D76-B97D-CB765FE8950E}" dt="2023-09-27T14:41:43.700" v="8284" actId="478"/>
          <ac:spMkLst>
            <pc:docMk/>
            <pc:sldMk cId="1080118320" sldId="300"/>
            <ac:spMk id="27" creationId="{72415FD6-F24F-9CF7-CF4A-01A82EAEFC13}"/>
          </ac:spMkLst>
        </pc:spChg>
        <pc:spChg chg="add mod">
          <ac:chgData name="Claire-Isabelle Rousseau" userId="e57b74a6-102c-4a63-8c77-300c5e28ced6" providerId="ADAL" clId="{6B3D3118-8CC8-4D76-B97D-CB765FE8950E}" dt="2023-09-27T14:54:46.290" v="8657" actId="164"/>
          <ac:spMkLst>
            <pc:docMk/>
            <pc:sldMk cId="1080118320" sldId="300"/>
            <ac:spMk id="29" creationId="{019B2402-F9A4-31F8-87D1-FCB569703B87}"/>
          </ac:spMkLst>
        </pc:spChg>
        <pc:grpChg chg="add mod">
          <ac:chgData name="Claire-Isabelle Rousseau" userId="e57b74a6-102c-4a63-8c77-300c5e28ced6" providerId="ADAL" clId="{6B3D3118-8CC8-4D76-B97D-CB765FE8950E}" dt="2023-09-27T14:51:05.355" v="8550" actId="1076"/>
          <ac:grpSpMkLst>
            <pc:docMk/>
            <pc:sldMk cId="1080118320" sldId="300"/>
            <ac:grpSpMk id="28" creationId="{87391C8D-8EA7-F424-8C3A-0A44E95E52BE}"/>
          </ac:grpSpMkLst>
        </pc:grpChg>
        <pc:grpChg chg="add mod">
          <ac:chgData name="Claire-Isabelle Rousseau" userId="e57b74a6-102c-4a63-8c77-300c5e28ced6" providerId="ADAL" clId="{6B3D3118-8CC8-4D76-B97D-CB765FE8950E}" dt="2023-09-27T14:54:46.290" v="8657" actId="164"/>
          <ac:grpSpMkLst>
            <pc:docMk/>
            <pc:sldMk cId="1080118320" sldId="300"/>
            <ac:grpSpMk id="32" creationId="{958FFA92-2578-44C1-D5C4-17421644DE7B}"/>
          </ac:grpSpMkLst>
        </pc:grpChg>
        <pc:picChg chg="add mod ord modCrop">
          <ac:chgData name="Claire-Isabelle Rousseau" userId="e57b74a6-102c-4a63-8c77-300c5e28ced6" providerId="ADAL" clId="{6B3D3118-8CC8-4D76-B97D-CB765FE8950E}" dt="2023-09-27T14:40:34.179" v="8254" actId="1076"/>
          <ac:picMkLst>
            <pc:docMk/>
            <pc:sldMk cId="1080118320" sldId="300"/>
            <ac:picMk id="5" creationId="{8EFF342A-0C4A-0ACE-1FDC-53D68B3EB4FA}"/>
          </ac:picMkLst>
        </pc:picChg>
        <pc:picChg chg="add mod">
          <ac:chgData name="Claire-Isabelle Rousseau" userId="e57b74a6-102c-4a63-8c77-300c5e28ced6" providerId="ADAL" clId="{6B3D3118-8CC8-4D76-B97D-CB765FE8950E}" dt="2023-09-27T14:51:07.066" v="8552" actId="1076"/>
          <ac:picMkLst>
            <pc:docMk/>
            <pc:sldMk cId="1080118320" sldId="300"/>
            <ac:picMk id="6" creationId="{AAB273E5-3204-A6CC-1286-177F8F939273}"/>
          </ac:picMkLst>
        </pc:picChg>
        <pc:picChg chg="add mod">
          <ac:chgData name="Claire-Isabelle Rousseau" userId="e57b74a6-102c-4a63-8c77-300c5e28ced6" providerId="ADAL" clId="{6B3D3118-8CC8-4D76-B97D-CB765FE8950E}" dt="2023-09-27T14:40:34.179" v="8254" actId="1076"/>
          <ac:picMkLst>
            <pc:docMk/>
            <pc:sldMk cId="1080118320" sldId="300"/>
            <ac:picMk id="8" creationId="{AFEB7515-7268-E0CB-D950-D7081AAA10FD}"/>
          </ac:picMkLst>
        </pc:picChg>
        <pc:picChg chg="add mod">
          <ac:chgData name="Claire-Isabelle Rousseau" userId="e57b74a6-102c-4a63-8c77-300c5e28ced6" providerId="ADAL" clId="{6B3D3118-8CC8-4D76-B97D-CB765FE8950E}" dt="2023-09-27T14:40:34.179" v="8254" actId="1076"/>
          <ac:picMkLst>
            <pc:docMk/>
            <pc:sldMk cId="1080118320" sldId="300"/>
            <ac:picMk id="10" creationId="{E2F7E6C4-9C55-60ED-68C0-307F3E51D888}"/>
          </ac:picMkLst>
        </pc:picChg>
        <pc:picChg chg="add mod ord">
          <ac:chgData name="Claire-Isabelle Rousseau" userId="e57b74a6-102c-4a63-8c77-300c5e28ced6" providerId="ADAL" clId="{6B3D3118-8CC8-4D76-B97D-CB765FE8950E}" dt="2023-09-27T14:40:34.179" v="8254" actId="1076"/>
          <ac:picMkLst>
            <pc:docMk/>
            <pc:sldMk cId="1080118320" sldId="300"/>
            <ac:picMk id="12" creationId="{0B0C09C0-B9B8-FCC1-3DD7-7452E5E0DAF5}"/>
          </ac:picMkLst>
        </pc:picChg>
        <pc:picChg chg="add mod">
          <ac:chgData name="Claire-Isabelle Rousseau" userId="e57b74a6-102c-4a63-8c77-300c5e28ced6" providerId="ADAL" clId="{6B3D3118-8CC8-4D76-B97D-CB765FE8950E}" dt="2023-09-27T14:41:51.134" v="8285" actId="164"/>
          <ac:picMkLst>
            <pc:docMk/>
            <pc:sldMk cId="1080118320" sldId="300"/>
            <ac:picMk id="13" creationId="{FD36448C-1DB1-87F8-48A8-DC072229EF48}"/>
          </ac:picMkLst>
        </pc:picChg>
        <pc:cxnChg chg="add mod">
          <ac:chgData name="Claire-Isabelle Rousseau" userId="e57b74a6-102c-4a63-8c77-300c5e28ced6" providerId="ADAL" clId="{6B3D3118-8CC8-4D76-B97D-CB765FE8950E}" dt="2023-09-27T14:51:07.066" v="8552" actId="1076"/>
          <ac:cxnSpMkLst>
            <pc:docMk/>
            <pc:sldMk cId="1080118320" sldId="300"/>
            <ac:cxnSpMk id="21" creationId="{B8D5F445-E51D-D573-069D-FB600F6FEFE8}"/>
          </ac:cxnSpMkLst>
        </pc:cxnChg>
        <pc:cxnChg chg="add mod">
          <ac:chgData name="Claire-Isabelle Rousseau" userId="e57b74a6-102c-4a63-8c77-300c5e28ced6" providerId="ADAL" clId="{6B3D3118-8CC8-4D76-B97D-CB765FE8950E}" dt="2023-09-27T14:54:46.290" v="8657" actId="164"/>
          <ac:cxnSpMkLst>
            <pc:docMk/>
            <pc:sldMk cId="1080118320" sldId="300"/>
            <ac:cxnSpMk id="31" creationId="{6E80C0A3-4B86-CCB8-0687-CA659276465B}"/>
          </ac:cxnSpMkLst>
        </pc:cxnChg>
      </pc:sldChg>
      <pc:sldChg chg="add">
        <pc:chgData name="Claire-Isabelle Rousseau" userId="e57b74a6-102c-4a63-8c77-300c5e28ced6" providerId="ADAL" clId="{6B3D3118-8CC8-4D76-B97D-CB765FE8950E}" dt="2023-09-27T15:31:19.280" v="8823" actId="2890"/>
        <pc:sldMkLst>
          <pc:docMk/>
          <pc:sldMk cId="214833801" sldId="301"/>
        </pc:sldMkLst>
      </pc:sldChg>
      <pc:sldChg chg="addSp delSp modSp add mod modNotesTx">
        <pc:chgData name="Claire-Isabelle Rousseau" userId="e57b74a6-102c-4a63-8c77-300c5e28ced6" providerId="ADAL" clId="{6B3D3118-8CC8-4D76-B97D-CB765FE8950E}" dt="2023-09-27T15:41:21.407" v="9323" actId="1076"/>
        <pc:sldMkLst>
          <pc:docMk/>
          <pc:sldMk cId="4285579944" sldId="302"/>
        </pc:sldMkLst>
        <pc:spChg chg="mod">
          <ac:chgData name="Claire-Isabelle Rousseau" userId="e57b74a6-102c-4a63-8c77-300c5e28ced6" providerId="ADAL" clId="{6B3D3118-8CC8-4D76-B97D-CB765FE8950E}" dt="2023-09-27T15:41:12.659" v="9322" actId="20577"/>
          <ac:spMkLst>
            <pc:docMk/>
            <pc:sldMk cId="4285579944" sldId="302"/>
            <ac:spMk id="2" creationId="{4DD4BC0C-D217-BDD5-9B5C-96AD89A8D110}"/>
          </ac:spMkLst>
        </pc:spChg>
        <pc:spChg chg="mod">
          <ac:chgData name="Claire-Isabelle Rousseau" userId="e57b74a6-102c-4a63-8c77-300c5e28ced6" providerId="ADAL" clId="{6B3D3118-8CC8-4D76-B97D-CB765FE8950E}" dt="2023-09-27T15:41:21.407" v="9323" actId="1076"/>
          <ac:spMkLst>
            <pc:docMk/>
            <pc:sldMk cId="4285579944" sldId="302"/>
            <ac:spMk id="3" creationId="{0A4A81D4-7E1F-7773-8A9C-DC99CEF6B16B}"/>
          </ac:spMkLst>
        </pc:spChg>
        <pc:spChg chg="add mod">
          <ac:chgData name="Claire-Isabelle Rousseau" userId="e57b74a6-102c-4a63-8c77-300c5e28ced6" providerId="ADAL" clId="{6B3D3118-8CC8-4D76-B97D-CB765FE8950E}" dt="2023-09-27T15:41:21.407" v="9323" actId="1076"/>
          <ac:spMkLst>
            <pc:docMk/>
            <pc:sldMk cId="4285579944" sldId="302"/>
            <ac:spMk id="15" creationId="{E57E72DA-392A-ACF9-C9B7-55041B126793}"/>
          </ac:spMkLst>
        </pc:spChg>
        <pc:picChg chg="del">
          <ac:chgData name="Claire-Isabelle Rousseau" userId="e57b74a6-102c-4a63-8c77-300c5e28ced6" providerId="ADAL" clId="{6B3D3118-8CC8-4D76-B97D-CB765FE8950E}" dt="2023-09-27T15:33:55.248" v="9142" actId="478"/>
          <ac:picMkLst>
            <pc:docMk/>
            <pc:sldMk cId="4285579944" sldId="302"/>
            <ac:picMk id="4" creationId="{AC4062F5-65A4-A757-E91C-30EC4A8A7DBD}"/>
          </ac:picMkLst>
        </pc:picChg>
        <pc:picChg chg="add del">
          <ac:chgData name="Claire-Isabelle Rousseau" userId="e57b74a6-102c-4a63-8c77-300c5e28ced6" providerId="ADAL" clId="{6B3D3118-8CC8-4D76-B97D-CB765FE8950E}" dt="2023-09-27T15:36:16.558" v="9250" actId="478"/>
          <ac:picMkLst>
            <pc:docMk/>
            <pc:sldMk cId="4285579944" sldId="302"/>
            <ac:picMk id="6" creationId="{24DBBBE4-67E3-802A-67B7-9BE4B116A64E}"/>
          </ac:picMkLst>
        </pc:picChg>
        <pc:picChg chg="add mod">
          <ac:chgData name="Claire-Isabelle Rousseau" userId="e57b74a6-102c-4a63-8c77-300c5e28ced6" providerId="ADAL" clId="{6B3D3118-8CC8-4D76-B97D-CB765FE8950E}" dt="2023-09-27T15:41:21.407" v="9323" actId="1076"/>
          <ac:picMkLst>
            <pc:docMk/>
            <pc:sldMk cId="4285579944" sldId="302"/>
            <ac:picMk id="8" creationId="{9F084F2A-4FDC-DAFE-0249-DEE0BD62EF08}"/>
          </ac:picMkLst>
        </pc:picChg>
        <pc:picChg chg="add mod">
          <ac:chgData name="Claire-Isabelle Rousseau" userId="e57b74a6-102c-4a63-8c77-300c5e28ced6" providerId="ADAL" clId="{6B3D3118-8CC8-4D76-B97D-CB765FE8950E}" dt="2023-09-27T15:41:21.407" v="9323" actId="1076"/>
          <ac:picMkLst>
            <pc:docMk/>
            <pc:sldMk cId="4285579944" sldId="302"/>
            <ac:picMk id="10" creationId="{20456A9F-4B97-3BC2-ED18-52936F4B9CB4}"/>
          </ac:picMkLst>
        </pc:picChg>
        <pc:picChg chg="add mod">
          <ac:chgData name="Claire-Isabelle Rousseau" userId="e57b74a6-102c-4a63-8c77-300c5e28ced6" providerId="ADAL" clId="{6B3D3118-8CC8-4D76-B97D-CB765FE8950E}" dt="2023-09-27T15:41:21.407" v="9323" actId="1076"/>
          <ac:picMkLst>
            <pc:docMk/>
            <pc:sldMk cId="4285579944" sldId="302"/>
            <ac:picMk id="12" creationId="{2CBC683E-F482-300F-D354-07965507C319}"/>
          </ac:picMkLst>
        </pc:picChg>
        <pc:picChg chg="add mod">
          <ac:chgData name="Claire-Isabelle Rousseau" userId="e57b74a6-102c-4a63-8c77-300c5e28ced6" providerId="ADAL" clId="{6B3D3118-8CC8-4D76-B97D-CB765FE8950E}" dt="2023-09-27T15:41:21.407" v="9323" actId="1076"/>
          <ac:picMkLst>
            <pc:docMk/>
            <pc:sldMk cId="4285579944" sldId="302"/>
            <ac:picMk id="14" creationId="{3FBE1CD2-1497-738A-1045-F28747D6924E}"/>
          </ac:picMkLst>
        </pc:picChg>
      </pc:sldChg>
      <pc:sldChg chg="modSp new mod">
        <pc:chgData name="Claire-Isabelle Rousseau" userId="e57b74a6-102c-4a63-8c77-300c5e28ced6" providerId="ADAL" clId="{6B3D3118-8CC8-4D76-B97D-CB765FE8950E}" dt="2023-09-27T16:52:18.731" v="11684" actId="13926"/>
        <pc:sldMkLst>
          <pc:docMk/>
          <pc:sldMk cId="4189835093" sldId="303"/>
        </pc:sldMkLst>
        <pc:spChg chg="mod">
          <ac:chgData name="Claire-Isabelle Rousseau" userId="e57b74a6-102c-4a63-8c77-300c5e28ced6" providerId="ADAL" clId="{6B3D3118-8CC8-4D76-B97D-CB765FE8950E}" dt="2023-09-27T16:52:18.731" v="11684" actId="13926"/>
          <ac:spMkLst>
            <pc:docMk/>
            <pc:sldMk cId="4189835093" sldId="303"/>
            <ac:spMk id="3" creationId="{23A8788C-6FF2-E5E4-F208-CF3879E498B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trendline>
            <c:spPr>
              <a:ln w="9525" cap="rnd">
                <a:solidFill>
                  <a:schemeClr val="accent1"/>
                </a:solidFill>
              </a:ln>
              <a:effectLst/>
            </c:spPr>
            <c:trendlineType val="linear"/>
            <c:dispRSqr val="0"/>
            <c:dispEq val="0"/>
          </c:trendline>
          <c:trendline>
            <c:spPr>
              <a:ln w="9525" cap="rnd">
                <a:solidFill>
                  <a:schemeClr val="accent1"/>
                </a:solidFill>
              </a:ln>
              <a:effectLst/>
            </c:spPr>
            <c:trendlineType val="linear"/>
            <c:dispRSqr val="0"/>
            <c:dispEq val="0"/>
          </c:trendline>
          <c:cat>
            <c:strRef>
              <c:f>RESULTATS!$B$248:$B$252</c:f>
              <c:strCache>
                <c:ptCount val="5"/>
                <c:pt idx="0">
                  <c:v>Moins de 30</c:v>
                </c:pt>
                <c:pt idx="1">
                  <c:v>30-40</c:v>
                </c:pt>
                <c:pt idx="2">
                  <c:v>40-50</c:v>
                </c:pt>
                <c:pt idx="3">
                  <c:v>50-60</c:v>
                </c:pt>
                <c:pt idx="4">
                  <c:v>60 et plus</c:v>
                </c:pt>
              </c:strCache>
            </c:strRef>
          </c:cat>
          <c:val>
            <c:numRef>
              <c:f>RESULTATS!$G$248:$G$252</c:f>
              <c:numCache>
                <c:formatCode>#,##0.00</c:formatCode>
                <c:ptCount val="5"/>
                <c:pt idx="0">
                  <c:v>1697742.1960671165</c:v>
                </c:pt>
                <c:pt idx="1">
                  <c:v>574113.77130782139</c:v>
                </c:pt>
                <c:pt idx="2">
                  <c:v>767779.79002670094</c:v>
                </c:pt>
                <c:pt idx="3">
                  <c:v>1506873.6388290229</c:v>
                </c:pt>
                <c:pt idx="4">
                  <c:v>1813935.6159539474</c:v>
                </c:pt>
              </c:numCache>
            </c:numRef>
          </c:val>
          <c:extLst>
            <c:ext xmlns:c16="http://schemas.microsoft.com/office/drawing/2014/chart" uri="{C3380CC4-5D6E-409C-BE32-E72D297353CC}">
              <c16:uniqueId val="{00000002-0D8A-4D64-BC8E-47040DB6A028}"/>
            </c:ext>
          </c:extLst>
        </c:ser>
        <c:dLbls>
          <c:showLegendKey val="0"/>
          <c:showVal val="0"/>
          <c:showCatName val="0"/>
          <c:showSerName val="0"/>
          <c:showPercent val="0"/>
          <c:showBubbleSize val="0"/>
        </c:dLbls>
        <c:gapWidth val="150"/>
        <c:axId val="1065369312"/>
        <c:axId val="1124215072"/>
      </c:barChart>
      <c:catAx>
        <c:axId val="1065369312"/>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fr-FR" dirty="0"/>
                  <a:t>CAET</a:t>
                </a:r>
                <a:r>
                  <a:rPr lang="fr-FR" baseline="0" dirty="0"/>
                  <a:t> </a:t>
                </a:r>
                <a:endParaRPr lang="fr-FR" dirty="0"/>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1124215072"/>
        <c:crosses val="autoZero"/>
        <c:auto val="1"/>
        <c:lblAlgn val="ctr"/>
        <c:lblOffset val="100"/>
        <c:noMultiLvlLbl val="0"/>
      </c:catAx>
      <c:valAx>
        <c:axId val="112421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fr-FR" dirty="0"/>
                  <a:t>Revenus</a:t>
                </a:r>
                <a:r>
                  <a:rPr lang="fr-FR" baseline="0" dirty="0"/>
                  <a:t> brut agricole par personne</a:t>
                </a:r>
                <a:endParaRPr lang="fr-FR" dirty="0"/>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s-E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106536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0.41253</cdr:x>
      <cdr:y>0.48786</cdr:y>
    </cdr:from>
    <cdr:to>
      <cdr:x>0.66523</cdr:x>
      <cdr:y>0.50277</cdr:y>
    </cdr:to>
    <cdr:sp macro="" textlink="">
      <cdr:nvSpPr>
        <cdr:cNvPr id="2" name="Flèche : double flèche horizontale 1">
          <a:extLst xmlns:a="http://schemas.openxmlformats.org/drawingml/2006/main">
            <a:ext uri="{FF2B5EF4-FFF2-40B4-BE49-F238E27FC236}">
              <a16:creationId xmlns:a16="http://schemas.microsoft.com/office/drawing/2014/main" id="{8DCE5463-1967-11A6-36CB-B6DB40FF6C0C}"/>
            </a:ext>
          </a:extLst>
        </cdr:cNvPr>
        <cdr:cNvSpPr/>
      </cdr:nvSpPr>
      <cdr:spPr>
        <a:xfrm xmlns:a="http://schemas.openxmlformats.org/drawingml/2006/main">
          <a:off x="1712257" y="1760341"/>
          <a:ext cx="1048871" cy="53788"/>
        </a:xfrm>
        <a:prstGeom xmlns:a="http://schemas.openxmlformats.org/drawingml/2006/main" prst="leftRight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TG"/>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88378-CB2C-41BA-A425-3B5CF010A685}" type="datetimeFigureOut">
              <a:rPr lang="fr-FR" smtClean="0"/>
              <a:t>02/10/2023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2A32E-8CA6-4183-90EE-645A13CDA967}" type="slidenum">
              <a:rPr lang="fr-FR" smtClean="0"/>
              <a:t>‹N°›</a:t>
            </a:fld>
            <a:endParaRPr lang="fr-FR"/>
          </a:p>
        </p:txBody>
      </p:sp>
    </p:spTree>
    <p:extLst>
      <p:ext uri="{BB962C8B-B14F-4D97-AF65-F5344CB8AC3E}">
        <p14:creationId xmlns:p14="http://schemas.microsoft.com/office/powerpoint/2010/main" val="365916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Garamond" panose="02020404030301010803" pitchFamily="18" charset="0"/>
                <a:ea typeface="SimSun" panose="02010600030101010101" pitchFamily="2" charset="-122"/>
                <a:cs typeface="Arabic Typesetting" panose="03020402040406030203" pitchFamily="66" charset="-78"/>
              </a:rPr>
              <a:t>La CPP est mise en œuvre en collaboration avec 23 partenaires de terrain. Ce sont des </a:t>
            </a:r>
            <a:r>
              <a:rPr lang="fr-FR" sz="1800" b="1" dirty="0">
                <a:effectLst/>
                <a:latin typeface="Garamond" panose="02020404030301010803" pitchFamily="18" charset="0"/>
                <a:ea typeface="SimSun" panose="02010600030101010101" pitchFamily="2" charset="-122"/>
                <a:cs typeface="Arabic Typesetting" panose="03020402040406030203" pitchFamily="66" charset="-78"/>
              </a:rPr>
              <a:t>associations Caritas </a:t>
            </a:r>
            <a:r>
              <a:rPr lang="fr-FR" sz="1800" dirty="0">
                <a:effectLst/>
                <a:latin typeface="Garamond" panose="02020404030301010803" pitchFamily="18" charset="0"/>
                <a:ea typeface="SimSun" panose="02010600030101010101" pitchFamily="2" charset="-122"/>
                <a:cs typeface="Arabic Typesetting" panose="03020402040406030203" pitchFamily="66" charset="-78"/>
              </a:rPr>
              <a:t>(membres du réseau </a:t>
            </a:r>
            <a:r>
              <a:rPr lang="fr-FR" sz="1800" i="1" dirty="0">
                <a:effectLst/>
                <a:latin typeface="Garamond" panose="02020404030301010803" pitchFamily="18" charset="0"/>
                <a:ea typeface="SimSun" panose="02010600030101010101" pitchFamily="2" charset="-122"/>
                <a:cs typeface="Arabic Typesetting" panose="03020402040406030203" pitchFamily="66" charset="-78"/>
              </a:rPr>
              <a:t>Caritas </a:t>
            </a:r>
            <a:r>
              <a:rPr lang="fr-FR" sz="1800" i="1" dirty="0" err="1">
                <a:effectLst/>
                <a:latin typeface="Garamond" panose="02020404030301010803" pitchFamily="18" charset="0"/>
                <a:ea typeface="SimSun" panose="02010600030101010101" pitchFamily="2" charset="-122"/>
                <a:cs typeface="Arabic Typesetting" panose="03020402040406030203" pitchFamily="66" charset="-78"/>
              </a:rPr>
              <a:t>Internationalis</a:t>
            </a:r>
            <a:r>
              <a:rPr lang="fr-FR" sz="1800" dirty="0">
                <a:effectLst/>
                <a:latin typeface="Garamond" panose="02020404030301010803" pitchFamily="18" charset="0"/>
                <a:ea typeface="SimSun" panose="02010600030101010101" pitchFamily="2" charset="-122"/>
                <a:cs typeface="Arabic Typesetting" panose="03020402040406030203" pitchFamily="66" charset="-78"/>
              </a:rPr>
              <a:t>), </a:t>
            </a:r>
            <a:r>
              <a:rPr lang="fr-FR" sz="1800" b="1" dirty="0">
                <a:effectLst/>
                <a:latin typeface="Garamond" panose="02020404030301010803" pitchFamily="18" charset="0"/>
                <a:ea typeface="SimSun" panose="02010600030101010101" pitchFamily="2" charset="-122"/>
                <a:cs typeface="Arabic Typesetting" panose="03020402040406030203" pitchFamily="66" charset="-78"/>
              </a:rPr>
              <a:t>des acteurs d’églises </a:t>
            </a:r>
            <a:r>
              <a:rPr lang="fr-FR" sz="1800" dirty="0">
                <a:effectLst/>
                <a:latin typeface="Garamond" panose="02020404030301010803" pitchFamily="18" charset="0"/>
                <a:ea typeface="SimSun" panose="02010600030101010101" pitchFamily="2" charset="-122"/>
                <a:cs typeface="Arabic Typesetting" panose="03020402040406030203" pitchFamily="66" charset="-78"/>
              </a:rPr>
              <a:t>et </a:t>
            </a:r>
            <a:r>
              <a:rPr lang="fr-FR" sz="1800" b="1" dirty="0">
                <a:effectLst/>
                <a:latin typeface="Garamond" panose="02020404030301010803" pitchFamily="18" charset="0"/>
                <a:ea typeface="SimSun" panose="02010600030101010101" pitchFamily="2" charset="-122"/>
                <a:cs typeface="Arabic Typesetting" panose="03020402040406030203" pitchFamily="66" charset="-78"/>
              </a:rPr>
              <a:t>des associations de la société civile </a:t>
            </a:r>
            <a:r>
              <a:rPr lang="fr-FR" sz="1800" dirty="0">
                <a:effectLst/>
                <a:latin typeface="Garamond" panose="02020404030301010803" pitchFamily="18" charset="0"/>
                <a:ea typeface="SimSun" panose="02010600030101010101" pitchFamily="2" charset="-122"/>
                <a:cs typeface="Arabic Typesetting" panose="03020402040406030203" pitchFamily="66" charset="-78"/>
              </a:rPr>
              <a:t>(nationales et/ou locales, des groupements, des collectifs, des coopératives). </a:t>
            </a:r>
            <a:endParaRPr lang="fr-FR" b="1" dirty="0"/>
          </a:p>
          <a:p>
            <a:endParaRPr lang="fr-FR" b="1" dirty="0"/>
          </a:p>
          <a:p>
            <a:r>
              <a:rPr lang="fr-FR" b="1" dirty="0"/>
              <a:t>Partenariat avec le </a:t>
            </a:r>
            <a:r>
              <a:rPr lang="fr-FR" b="1" dirty="0" err="1"/>
              <a:t>Gemdev</a:t>
            </a:r>
            <a:r>
              <a:rPr lang="fr-FR" b="1" dirty="0"/>
              <a:t> : </a:t>
            </a:r>
          </a:p>
          <a:p>
            <a:r>
              <a:rPr lang="fr-FR" dirty="0"/>
              <a:t>- coordination de l’animation scientifique de la CPP </a:t>
            </a:r>
          </a:p>
          <a:p>
            <a:r>
              <a:rPr lang="fr-FR" dirty="0"/>
              <a:t>- confrontation d’approches / visions communes sur leurs thématiques de travail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a:t>
            </a:r>
            <a:r>
              <a:rPr lang="fr-FR" sz="1800" b="0" i="0" u="none" strike="noStrike" baseline="0" dirty="0">
                <a:solidFill>
                  <a:srgbClr val="000000"/>
                </a:solidFill>
                <a:latin typeface="Times New Roman" panose="02020603050405020304" pitchFamily="18" charset="0"/>
              </a:rPr>
              <a:t>nalyses transversales aboutissant à des savoirs et des positionnements communs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000000"/>
                </a:solidFill>
                <a:latin typeface="Times New Roman" panose="02020603050405020304" pitchFamily="18" charset="0"/>
              </a:rPr>
              <a:t>Thématique agroécologie à creuser par l’IRAM </a:t>
            </a:r>
          </a:p>
          <a:p>
            <a:endParaRPr lang="es-ES" dirty="0"/>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2</a:t>
            </a:fld>
            <a:endParaRPr lang="fr-FR"/>
          </a:p>
        </p:txBody>
      </p:sp>
    </p:spTree>
    <p:extLst>
      <p:ext uri="{BB962C8B-B14F-4D97-AF65-F5344CB8AC3E}">
        <p14:creationId xmlns:p14="http://schemas.microsoft.com/office/powerpoint/2010/main" val="248420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Niveau méso, méthodes d’appui </a:t>
            </a:r>
            <a:endParaRPr lang="es-ES" dirty="0"/>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14</a:t>
            </a:fld>
            <a:endParaRPr lang="fr-FR"/>
          </a:p>
        </p:txBody>
      </p:sp>
    </p:spTree>
    <p:extLst>
      <p:ext uri="{BB962C8B-B14F-4D97-AF65-F5344CB8AC3E}">
        <p14:creationId xmlns:p14="http://schemas.microsoft.com/office/powerpoint/2010/main" val="604688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Niveau méso, méthodes d’appui </a:t>
            </a:r>
            <a:endParaRPr lang="es-ES" dirty="0"/>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19</a:t>
            </a:fld>
            <a:endParaRPr lang="fr-FR"/>
          </a:p>
        </p:txBody>
      </p:sp>
    </p:spTree>
    <p:extLst>
      <p:ext uri="{BB962C8B-B14F-4D97-AF65-F5344CB8AC3E}">
        <p14:creationId xmlns:p14="http://schemas.microsoft.com/office/powerpoint/2010/main" val="3810053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Frontière Paraguay et Argentine </a:t>
            </a:r>
          </a:p>
          <a:p>
            <a:r>
              <a:rPr lang="fr-FR" sz="1200" dirty="0"/>
              <a:t>Parque </a:t>
            </a:r>
            <a:r>
              <a:rPr lang="fr-FR" sz="1200" dirty="0" err="1"/>
              <a:t>Nacional</a:t>
            </a:r>
            <a:r>
              <a:rPr lang="fr-FR" sz="1200" dirty="0"/>
              <a:t> y Area Natural de </a:t>
            </a:r>
            <a:r>
              <a:rPr lang="fr-FR" sz="1200" dirty="0" err="1"/>
              <a:t>Manejo</a:t>
            </a:r>
            <a:r>
              <a:rPr lang="fr-FR" sz="1200" dirty="0"/>
              <a:t> </a:t>
            </a:r>
            <a:r>
              <a:rPr lang="fr-FR" sz="1200" dirty="0" err="1"/>
              <a:t>Integrado</a:t>
            </a:r>
            <a:r>
              <a:rPr lang="fr-FR" sz="1200" dirty="0"/>
              <a:t> de la </a:t>
            </a:r>
            <a:r>
              <a:rPr lang="fr-FR" sz="1200" dirty="0" err="1"/>
              <a:t>Serranía</a:t>
            </a:r>
            <a:r>
              <a:rPr lang="fr-FR" sz="1200" dirty="0"/>
              <a:t> </a:t>
            </a:r>
            <a:r>
              <a:rPr lang="fr-FR" sz="1200" dirty="0" err="1"/>
              <a:t>del</a:t>
            </a:r>
            <a:r>
              <a:rPr lang="fr-FR" sz="1200" dirty="0"/>
              <a:t> </a:t>
            </a:r>
            <a:r>
              <a:rPr lang="fr-FR" sz="1200" dirty="0" err="1"/>
              <a:t>Iñao</a:t>
            </a:r>
            <a:r>
              <a:rPr lang="fr-FR" sz="1200" dirty="0"/>
              <a:t> y Parque </a:t>
            </a:r>
            <a:r>
              <a:rPr lang="fr-FR" sz="1200" dirty="0" err="1"/>
              <a:t>Nacional</a:t>
            </a:r>
            <a:r>
              <a:rPr lang="fr-FR" sz="1200" dirty="0"/>
              <a:t> y Area Natural de </a:t>
            </a:r>
            <a:r>
              <a:rPr lang="fr-FR" sz="1200" dirty="0" err="1"/>
              <a:t>Manejo</a:t>
            </a:r>
            <a:r>
              <a:rPr lang="fr-FR" sz="1200" dirty="0"/>
              <a:t> </a:t>
            </a:r>
            <a:r>
              <a:rPr lang="fr-FR" sz="1200" dirty="0" err="1"/>
              <a:t>Integrado</a:t>
            </a:r>
            <a:r>
              <a:rPr lang="fr-FR" sz="1200" dirty="0"/>
              <a:t> El </a:t>
            </a:r>
            <a:r>
              <a:rPr lang="fr-FR" sz="1200" dirty="0" err="1"/>
              <a:t>Palmar</a:t>
            </a:r>
            <a:endParaRPr lang="es-ES" dirty="0"/>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22</a:t>
            </a:fld>
            <a:endParaRPr lang="fr-FR"/>
          </a:p>
        </p:txBody>
      </p:sp>
    </p:spTree>
    <p:extLst>
      <p:ext uri="{BB962C8B-B14F-4D97-AF65-F5344CB8AC3E}">
        <p14:creationId xmlns:p14="http://schemas.microsoft.com/office/powerpoint/2010/main" val="229478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29</a:t>
            </a:fld>
            <a:endParaRPr lang="fr-FR"/>
          </a:p>
        </p:txBody>
      </p:sp>
    </p:spTree>
    <p:extLst>
      <p:ext uri="{BB962C8B-B14F-4D97-AF65-F5344CB8AC3E}">
        <p14:creationId xmlns:p14="http://schemas.microsoft.com/office/powerpoint/2010/main" val="3523548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PSE Vert = pilier environnement du Plan Sénégal Emergent, Grande muraille verte </a:t>
            </a:r>
            <a:r>
              <a:rPr lang="fr-FR">
                <a:sym typeface="Wingdings" panose="05000000000000000000" pitchFamily="2" charset="2"/>
              </a:rPr>
              <a:t> une diversité de définitions de l’agroécologie / une imprécision sur le concept  des interprétations politiques et techniques variées !! </a:t>
            </a:r>
            <a:endParaRPr lang="fr-FR"/>
          </a:p>
          <a:p>
            <a:r>
              <a:rPr lang="es-ES" err="1"/>
              <a:t>TaFAé</a:t>
            </a:r>
            <a:r>
              <a:rPr lang="es-ES"/>
              <a:t> : </a:t>
            </a:r>
            <a:r>
              <a:rPr lang="es-ES" err="1"/>
              <a:t>task</a:t>
            </a:r>
            <a:r>
              <a:rPr lang="es-ES"/>
              <a:t> forcé </a:t>
            </a:r>
            <a:r>
              <a:rPr lang="es-ES" err="1"/>
              <a:t>pour</a:t>
            </a:r>
            <a:r>
              <a:rPr lang="es-ES"/>
              <a:t> la </a:t>
            </a:r>
            <a:r>
              <a:rPr lang="es-ES" err="1"/>
              <a:t>promotion</a:t>
            </a:r>
            <a:r>
              <a:rPr lang="es-ES"/>
              <a:t> de </a:t>
            </a:r>
            <a:r>
              <a:rPr lang="es-ES" err="1"/>
              <a:t>l’AE</a:t>
            </a:r>
            <a:r>
              <a:rPr lang="es-ES"/>
              <a:t> </a:t>
            </a:r>
            <a:r>
              <a:rPr lang="es-ES" err="1"/>
              <a:t>au</a:t>
            </a:r>
            <a:r>
              <a:rPr lang="es-ES"/>
              <a:t> </a:t>
            </a:r>
            <a:r>
              <a:rPr lang="es-ES" err="1"/>
              <a:t>Sénégal</a:t>
            </a:r>
            <a:r>
              <a:rPr lang="es-ES"/>
              <a:t> – 2015</a:t>
            </a:r>
          </a:p>
          <a:p>
            <a:r>
              <a:rPr lang="es-ES"/>
              <a:t>2019 : </a:t>
            </a:r>
            <a:r>
              <a:rPr lang="es-ES" err="1"/>
              <a:t>réellection</a:t>
            </a:r>
            <a:r>
              <a:rPr lang="es-ES"/>
              <a:t> de Mack Sall, </a:t>
            </a:r>
            <a:r>
              <a:rPr lang="es-ES" err="1"/>
              <a:t>volonté</a:t>
            </a:r>
            <a:r>
              <a:rPr lang="es-ES"/>
              <a:t> de </a:t>
            </a:r>
            <a:r>
              <a:rPr lang="es-ES" err="1"/>
              <a:t>verdir</a:t>
            </a:r>
            <a:r>
              <a:rPr lang="es-ES"/>
              <a:t> le PSE </a:t>
            </a:r>
          </a:p>
          <a:p>
            <a:r>
              <a:rPr lang="es-ES"/>
              <a:t>2019 : </a:t>
            </a:r>
            <a:r>
              <a:rPr lang="es-ES" err="1"/>
              <a:t>création</a:t>
            </a:r>
            <a:r>
              <a:rPr lang="es-ES"/>
              <a:t> de la </a:t>
            </a:r>
            <a:r>
              <a:rPr lang="es-ES" err="1"/>
              <a:t>Dytaes</a:t>
            </a:r>
            <a:r>
              <a:rPr lang="es-ES"/>
              <a:t> (</a:t>
            </a:r>
            <a:r>
              <a:rPr lang="es-ES" err="1"/>
              <a:t>dans</a:t>
            </a:r>
            <a:r>
              <a:rPr lang="es-ES"/>
              <a:t> la </a:t>
            </a:r>
            <a:r>
              <a:rPr lang="es-ES" err="1"/>
              <a:t>foulée</a:t>
            </a:r>
            <a:r>
              <a:rPr lang="es-ES"/>
              <a:t> des </a:t>
            </a:r>
            <a:r>
              <a:rPr lang="es-ES" err="1"/>
              <a:t>symposiums</a:t>
            </a:r>
            <a:r>
              <a:rPr lang="es-ES"/>
              <a:t> FAO) </a:t>
            </a:r>
            <a:r>
              <a:rPr lang="es-ES">
                <a:sym typeface="Wingdings" panose="05000000000000000000" pitchFamily="2" charset="2"/>
              </a:rPr>
              <a:t> mise à </a:t>
            </a:r>
            <a:r>
              <a:rPr lang="es-ES" err="1">
                <a:sym typeface="Wingdings" panose="05000000000000000000" pitchFamily="2" charset="2"/>
              </a:rPr>
              <a:t>l’agenda</a:t>
            </a:r>
            <a:r>
              <a:rPr lang="es-ES">
                <a:sym typeface="Wingdings" panose="05000000000000000000" pitchFamily="2" charset="2"/>
              </a:rPr>
              <a:t> de </a:t>
            </a:r>
            <a:r>
              <a:rPr lang="es-ES" err="1">
                <a:sym typeface="Wingdings" panose="05000000000000000000" pitchFamily="2" charset="2"/>
              </a:rPr>
              <a:t>l’agroécologie</a:t>
            </a:r>
            <a:r>
              <a:rPr lang="es-ES">
                <a:sym typeface="Wingdings" panose="05000000000000000000" pitchFamily="2" charset="2"/>
              </a:rPr>
              <a:t>, </a:t>
            </a:r>
            <a:r>
              <a:rPr lang="es-ES" err="1">
                <a:sym typeface="Wingdings" panose="05000000000000000000" pitchFamily="2" charset="2"/>
              </a:rPr>
              <a:t>intégration</a:t>
            </a:r>
            <a:r>
              <a:rPr lang="es-ES">
                <a:sym typeface="Wingdings" panose="05000000000000000000" pitchFamily="2" charset="2"/>
              </a:rPr>
              <a:t> </a:t>
            </a:r>
            <a:r>
              <a:rPr lang="es-ES" err="1">
                <a:sym typeface="Wingdings" panose="05000000000000000000" pitchFamily="2" charset="2"/>
              </a:rPr>
              <a:t>dans</a:t>
            </a:r>
            <a:r>
              <a:rPr lang="es-ES">
                <a:sym typeface="Wingdings" panose="05000000000000000000" pitchFamily="2" charset="2"/>
              </a:rPr>
              <a:t> les PP </a:t>
            </a:r>
          </a:p>
          <a:p>
            <a:r>
              <a:rPr lang="es-ES">
                <a:sym typeface="Wingdings" panose="05000000000000000000" pitchFamily="2" charset="2"/>
              </a:rPr>
              <a:t>2018 : SPG ‘bio </a:t>
            </a:r>
            <a:r>
              <a:rPr lang="es-ES" err="1">
                <a:sym typeface="Wingdings" panose="05000000000000000000" pitchFamily="2" charset="2"/>
              </a:rPr>
              <a:t>Sénégal</a:t>
            </a:r>
            <a:r>
              <a:rPr lang="es-ES">
                <a:sym typeface="Wingdings" panose="05000000000000000000" pitchFamily="2" charset="2"/>
              </a:rPr>
              <a:t>” </a:t>
            </a:r>
            <a:endParaRPr lang="es-ES"/>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30</a:t>
            </a:fld>
            <a:endParaRPr lang="fr-FR"/>
          </a:p>
        </p:txBody>
      </p:sp>
    </p:spTree>
    <p:extLst>
      <p:ext uri="{BB962C8B-B14F-4D97-AF65-F5344CB8AC3E}">
        <p14:creationId xmlns:p14="http://schemas.microsoft.com/office/powerpoint/2010/main" val="393420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Brève présentation des participants à distance </a:t>
            </a:r>
            <a:endParaRPr lang="es-ES" dirty="0"/>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4</a:t>
            </a:fld>
            <a:endParaRPr lang="fr-FR"/>
          </a:p>
        </p:txBody>
      </p:sp>
    </p:spTree>
    <p:extLst>
      <p:ext uri="{BB962C8B-B14F-4D97-AF65-F5344CB8AC3E}">
        <p14:creationId xmlns:p14="http://schemas.microsoft.com/office/powerpoint/2010/main" val="313178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Frontières Inde et Myanmar </a:t>
            </a:r>
            <a:endParaRPr lang="es-ES" dirty="0"/>
          </a:p>
          <a:p>
            <a:endParaRPr lang="es-ES" dirty="0"/>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5</a:t>
            </a:fld>
            <a:endParaRPr lang="fr-FR"/>
          </a:p>
        </p:txBody>
      </p:sp>
    </p:spTree>
    <p:extLst>
      <p:ext uri="{BB962C8B-B14F-4D97-AF65-F5344CB8AC3E}">
        <p14:creationId xmlns:p14="http://schemas.microsoft.com/office/powerpoint/2010/main" val="251638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Principe de participation volontaire de la part des partenaires </a:t>
            </a:r>
          </a:p>
          <a:p>
            <a:endParaRPr lang="fr-FR"/>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6</a:t>
            </a:fld>
            <a:endParaRPr lang="fr-FR"/>
          </a:p>
        </p:txBody>
      </p:sp>
    </p:spTree>
    <p:extLst>
      <p:ext uri="{BB962C8B-B14F-4D97-AF65-F5344CB8AC3E}">
        <p14:creationId xmlns:p14="http://schemas.microsoft.com/office/powerpoint/2010/main" val="400577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Idée commune d’avoir des discussions aux différents niveaux d’échelles et de « niveaux » de la transition </a:t>
            </a:r>
            <a:endParaRPr lang="es-ES" dirty="0"/>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9</a:t>
            </a:fld>
            <a:endParaRPr lang="fr-FR"/>
          </a:p>
        </p:txBody>
      </p:sp>
    </p:spTree>
    <p:extLst>
      <p:ext uri="{BB962C8B-B14F-4D97-AF65-F5344CB8AC3E}">
        <p14:creationId xmlns:p14="http://schemas.microsoft.com/office/powerpoint/2010/main" val="15614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ES" dirty="0"/>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10</a:t>
            </a:fld>
            <a:endParaRPr lang="fr-FR"/>
          </a:p>
        </p:txBody>
      </p:sp>
    </p:spTree>
    <p:extLst>
      <p:ext uri="{BB962C8B-B14F-4D97-AF65-F5344CB8AC3E}">
        <p14:creationId xmlns:p14="http://schemas.microsoft.com/office/powerpoint/2010/main" val="233899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sous-district (</a:t>
            </a:r>
            <a:r>
              <a:rPr lang="fr-FR" sz="1200" dirty="0" err="1"/>
              <a:t>upazila</a:t>
            </a:r>
            <a:r>
              <a:rPr lang="fr-FR" sz="1200" dirty="0"/>
              <a:t>) d’</a:t>
            </a:r>
            <a:r>
              <a:rPr lang="fr-FR" sz="1200" dirty="0" err="1"/>
              <a:t>Alikadam</a:t>
            </a:r>
            <a:r>
              <a:rPr lang="fr-FR" sz="1200" dirty="0"/>
              <a:t> dans la région des Chittagong Hills Tracts/district de </a:t>
            </a:r>
            <a:r>
              <a:rPr lang="fr-FR" sz="1200" dirty="0" err="1"/>
              <a:t>Bandarban</a:t>
            </a:r>
            <a:r>
              <a:rPr lang="fr-FR" sz="1200" dirty="0"/>
              <a:t> (Caritas Bangladesh)</a:t>
            </a:r>
          </a:p>
          <a:p>
            <a:r>
              <a:rPr lang="fr-FR" dirty="0"/>
              <a:t>Frontière Inde et Myanmar </a:t>
            </a:r>
          </a:p>
          <a:p>
            <a:r>
              <a:rPr lang="fr-FR" dirty="0"/>
              <a:t>Enjeu de création de lien social dans la zone </a:t>
            </a:r>
            <a:endParaRPr lang="es-ES" dirty="0"/>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11</a:t>
            </a:fld>
            <a:endParaRPr lang="fr-FR"/>
          </a:p>
        </p:txBody>
      </p:sp>
    </p:spTree>
    <p:extLst>
      <p:ext uri="{BB962C8B-B14F-4D97-AF65-F5344CB8AC3E}">
        <p14:creationId xmlns:p14="http://schemas.microsoft.com/office/powerpoint/2010/main" val="20826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Niveau macro </a:t>
            </a:r>
            <a:endParaRPr lang="es-ES" dirty="0"/>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12</a:t>
            </a:fld>
            <a:endParaRPr lang="fr-FR"/>
          </a:p>
        </p:txBody>
      </p:sp>
    </p:spTree>
    <p:extLst>
      <p:ext uri="{BB962C8B-B14F-4D97-AF65-F5344CB8AC3E}">
        <p14:creationId xmlns:p14="http://schemas.microsoft.com/office/powerpoint/2010/main" val="114432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Niveau méso, méthodes d’appui </a:t>
            </a:r>
            <a:endParaRPr lang="es-ES" dirty="0"/>
          </a:p>
        </p:txBody>
      </p:sp>
      <p:sp>
        <p:nvSpPr>
          <p:cNvPr id="4" name="Espace réservé du numéro de diapositive 3"/>
          <p:cNvSpPr>
            <a:spLocks noGrp="1"/>
          </p:cNvSpPr>
          <p:nvPr>
            <p:ph type="sldNum" sz="quarter" idx="5"/>
          </p:nvPr>
        </p:nvSpPr>
        <p:spPr/>
        <p:txBody>
          <a:bodyPr/>
          <a:lstStyle/>
          <a:p>
            <a:fld id="{8C82A32E-8CA6-4183-90EE-645A13CDA967}" type="slidenum">
              <a:rPr lang="fr-FR" smtClean="0"/>
              <a:t>13</a:t>
            </a:fld>
            <a:endParaRPr lang="fr-FR"/>
          </a:p>
        </p:txBody>
      </p:sp>
    </p:spTree>
    <p:extLst>
      <p:ext uri="{BB962C8B-B14F-4D97-AF65-F5344CB8AC3E}">
        <p14:creationId xmlns:p14="http://schemas.microsoft.com/office/powerpoint/2010/main" val="1153942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899F59-8914-8A3B-4BCD-1BC3EC92FC35}"/>
              </a:ext>
            </a:extLst>
          </p:cNvPr>
          <p:cNvSpPr>
            <a:spLocks noGrp="1"/>
          </p:cNvSpPr>
          <p:nvPr>
            <p:ph type="ctrTitle"/>
          </p:nvPr>
        </p:nvSpPr>
        <p:spPr>
          <a:xfrm>
            <a:off x="1524000" y="1122363"/>
            <a:ext cx="9144000" cy="2387600"/>
          </a:xfrm>
        </p:spPr>
        <p:txBody>
          <a:bodyPr anchor="b"/>
          <a:lstStyle>
            <a:lvl1pPr algn="ctr">
              <a:defRPr sz="6000">
                <a:solidFill>
                  <a:srgbClr val="ABAC12"/>
                </a:solidFill>
                <a:latin typeface="Garamond" panose="02020404030301010803" pitchFamily="18" charset="0"/>
              </a:defRPr>
            </a:lvl1pPr>
          </a:lstStyle>
          <a:p>
            <a:r>
              <a:rPr lang="fr-FR"/>
              <a:t>Modifiez le style du titre</a:t>
            </a:r>
          </a:p>
        </p:txBody>
      </p:sp>
      <p:sp>
        <p:nvSpPr>
          <p:cNvPr id="3" name="Sous-titre 2">
            <a:extLst>
              <a:ext uri="{FF2B5EF4-FFF2-40B4-BE49-F238E27FC236}">
                <a16:creationId xmlns:a16="http://schemas.microsoft.com/office/drawing/2014/main" id="{D1BE26A5-860D-6C14-18D5-0154C5287B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4CB28DE-BB42-5A56-5BF3-525F5B90C289}"/>
              </a:ext>
            </a:extLst>
          </p:cNvPr>
          <p:cNvSpPr>
            <a:spLocks noGrp="1"/>
          </p:cNvSpPr>
          <p:nvPr>
            <p:ph type="dt" sz="half" idx="10"/>
          </p:nvPr>
        </p:nvSpPr>
        <p:spPr/>
        <p:txBody>
          <a:bodyPr/>
          <a:lstStyle/>
          <a:p>
            <a:fld id="{9403EA8F-4FB1-4A17-8DDE-39EDA0FC8AF3}" type="datetimeFigureOut">
              <a:rPr lang="fr-FR" smtClean="0"/>
              <a:t>02/10/2023</a:t>
            </a:fld>
            <a:endParaRPr lang="fr-FR"/>
          </a:p>
        </p:txBody>
      </p:sp>
      <p:sp>
        <p:nvSpPr>
          <p:cNvPr id="5" name="Espace réservé du pied de page 4">
            <a:extLst>
              <a:ext uri="{FF2B5EF4-FFF2-40B4-BE49-F238E27FC236}">
                <a16:creationId xmlns:a16="http://schemas.microsoft.com/office/drawing/2014/main" id="{E50B60F9-2C4F-FD7C-C650-F856863595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B87B40-E45E-69AF-5DCC-59325D9F6856}"/>
              </a:ext>
            </a:extLst>
          </p:cNvPr>
          <p:cNvSpPr>
            <a:spLocks noGrp="1"/>
          </p:cNvSpPr>
          <p:nvPr>
            <p:ph type="sldNum" sz="quarter" idx="12"/>
          </p:nvPr>
        </p:nvSpPr>
        <p:spPr/>
        <p:txBody>
          <a:bodyPr/>
          <a:lstStyle/>
          <a:p>
            <a:fld id="{E719A667-25B2-4A6C-BF63-6DF377E164C1}" type="slidenum">
              <a:rPr lang="fr-FR" smtClean="0"/>
              <a:t>‹N°›</a:t>
            </a:fld>
            <a:endParaRPr lang="fr-FR"/>
          </a:p>
        </p:txBody>
      </p:sp>
      <p:pic>
        <p:nvPicPr>
          <p:cNvPr id="7" name="Image 6">
            <a:extLst>
              <a:ext uri="{FF2B5EF4-FFF2-40B4-BE49-F238E27FC236}">
                <a16:creationId xmlns:a16="http://schemas.microsoft.com/office/drawing/2014/main" id="{47313E09-0F13-7C6A-594C-B8058062A4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636"/>
          <a:stretch/>
        </p:blipFill>
        <p:spPr>
          <a:xfrm>
            <a:off x="0" y="6195060"/>
            <a:ext cx="8262851" cy="612648"/>
          </a:xfrm>
          <a:prstGeom prst="rect">
            <a:avLst/>
          </a:prstGeom>
        </p:spPr>
      </p:pic>
    </p:spTree>
    <p:extLst>
      <p:ext uri="{BB962C8B-B14F-4D97-AF65-F5344CB8AC3E}">
        <p14:creationId xmlns:p14="http://schemas.microsoft.com/office/powerpoint/2010/main" val="392965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7E90C-7FD6-6D33-0CD9-68277421DDE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11B7E68-4EBF-E92D-D902-3FA2AE61CCC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7B2C36-E718-469F-6542-0C9C6C60504B}"/>
              </a:ext>
            </a:extLst>
          </p:cNvPr>
          <p:cNvSpPr>
            <a:spLocks noGrp="1"/>
          </p:cNvSpPr>
          <p:nvPr>
            <p:ph type="dt" sz="half" idx="10"/>
          </p:nvPr>
        </p:nvSpPr>
        <p:spPr/>
        <p:txBody>
          <a:bodyPr/>
          <a:lstStyle/>
          <a:p>
            <a:fld id="{9403EA8F-4FB1-4A17-8DDE-39EDA0FC8AF3}" type="datetimeFigureOut">
              <a:rPr lang="fr-FR" smtClean="0"/>
              <a:t>02/10/2023</a:t>
            </a:fld>
            <a:endParaRPr lang="fr-FR"/>
          </a:p>
        </p:txBody>
      </p:sp>
      <p:sp>
        <p:nvSpPr>
          <p:cNvPr id="5" name="Espace réservé du pied de page 4">
            <a:extLst>
              <a:ext uri="{FF2B5EF4-FFF2-40B4-BE49-F238E27FC236}">
                <a16:creationId xmlns:a16="http://schemas.microsoft.com/office/drawing/2014/main" id="{16522EFC-C7C7-B00E-4077-55B3AA1BC2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21808DE-AAF6-FE24-3071-B44DC8B81C12}"/>
              </a:ext>
            </a:extLst>
          </p:cNvPr>
          <p:cNvSpPr>
            <a:spLocks noGrp="1"/>
          </p:cNvSpPr>
          <p:nvPr>
            <p:ph type="sldNum" sz="quarter" idx="12"/>
          </p:nvPr>
        </p:nvSpPr>
        <p:spPr/>
        <p:txBody>
          <a:bodyPr/>
          <a:lstStyle/>
          <a:p>
            <a:fld id="{E719A667-25B2-4A6C-BF63-6DF377E164C1}" type="slidenum">
              <a:rPr lang="fr-FR" smtClean="0"/>
              <a:t>‹N°›</a:t>
            </a:fld>
            <a:endParaRPr lang="fr-FR"/>
          </a:p>
        </p:txBody>
      </p:sp>
    </p:spTree>
    <p:extLst>
      <p:ext uri="{BB962C8B-B14F-4D97-AF65-F5344CB8AC3E}">
        <p14:creationId xmlns:p14="http://schemas.microsoft.com/office/powerpoint/2010/main" val="36628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BB1F1C-200B-1B55-5863-2298BA617F3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4EE0A77-3121-48E6-2735-929F098D252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226CA7-9807-3BC0-0A9F-3529AF3A19C8}"/>
              </a:ext>
            </a:extLst>
          </p:cNvPr>
          <p:cNvSpPr>
            <a:spLocks noGrp="1"/>
          </p:cNvSpPr>
          <p:nvPr>
            <p:ph type="dt" sz="half" idx="10"/>
          </p:nvPr>
        </p:nvSpPr>
        <p:spPr/>
        <p:txBody>
          <a:bodyPr/>
          <a:lstStyle/>
          <a:p>
            <a:fld id="{9403EA8F-4FB1-4A17-8DDE-39EDA0FC8AF3}" type="datetimeFigureOut">
              <a:rPr lang="fr-FR" smtClean="0"/>
              <a:t>02/10/2023</a:t>
            </a:fld>
            <a:endParaRPr lang="fr-FR"/>
          </a:p>
        </p:txBody>
      </p:sp>
      <p:sp>
        <p:nvSpPr>
          <p:cNvPr id="5" name="Espace réservé du pied de page 4">
            <a:extLst>
              <a:ext uri="{FF2B5EF4-FFF2-40B4-BE49-F238E27FC236}">
                <a16:creationId xmlns:a16="http://schemas.microsoft.com/office/drawing/2014/main" id="{D578DBFC-9953-77A7-B338-F98781B58F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6DEFDD-802F-5CF1-8B69-D94E95148539}"/>
              </a:ext>
            </a:extLst>
          </p:cNvPr>
          <p:cNvSpPr>
            <a:spLocks noGrp="1"/>
          </p:cNvSpPr>
          <p:nvPr>
            <p:ph type="sldNum" sz="quarter" idx="12"/>
          </p:nvPr>
        </p:nvSpPr>
        <p:spPr/>
        <p:txBody>
          <a:bodyPr/>
          <a:lstStyle/>
          <a:p>
            <a:fld id="{E719A667-25B2-4A6C-BF63-6DF377E164C1}" type="slidenum">
              <a:rPr lang="fr-FR" smtClean="0"/>
              <a:t>‹N°›</a:t>
            </a:fld>
            <a:endParaRPr lang="fr-FR"/>
          </a:p>
        </p:txBody>
      </p:sp>
    </p:spTree>
    <p:extLst>
      <p:ext uri="{BB962C8B-B14F-4D97-AF65-F5344CB8AC3E}">
        <p14:creationId xmlns:p14="http://schemas.microsoft.com/office/powerpoint/2010/main" val="87065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0958F-A5A1-9879-226F-8196EB64E78E}"/>
              </a:ext>
            </a:extLst>
          </p:cNvPr>
          <p:cNvSpPr>
            <a:spLocks noGrp="1"/>
          </p:cNvSpPr>
          <p:nvPr>
            <p:ph type="title"/>
          </p:nvPr>
        </p:nvSpPr>
        <p:spPr/>
        <p:txBody>
          <a:bodyPr/>
          <a:lstStyle>
            <a:lvl1pPr>
              <a:defRPr>
                <a:solidFill>
                  <a:srgbClr val="ABAC12"/>
                </a:solidFill>
                <a:latin typeface="Garamond" panose="02020404030301010803" pitchFamily="18"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91969C71-2507-F95D-37C1-95A6BEA75A2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BF5504-4176-E5DB-4AFB-62A9118FF5D5}"/>
              </a:ext>
            </a:extLst>
          </p:cNvPr>
          <p:cNvSpPr>
            <a:spLocks noGrp="1"/>
          </p:cNvSpPr>
          <p:nvPr>
            <p:ph type="dt" sz="half" idx="10"/>
          </p:nvPr>
        </p:nvSpPr>
        <p:spPr/>
        <p:txBody>
          <a:bodyPr/>
          <a:lstStyle/>
          <a:p>
            <a:fld id="{9403EA8F-4FB1-4A17-8DDE-39EDA0FC8AF3}" type="datetimeFigureOut">
              <a:rPr lang="fr-FR" smtClean="0"/>
              <a:t>02/10/2023</a:t>
            </a:fld>
            <a:endParaRPr lang="fr-FR"/>
          </a:p>
        </p:txBody>
      </p:sp>
      <p:sp>
        <p:nvSpPr>
          <p:cNvPr id="5" name="Espace réservé du pied de page 4">
            <a:extLst>
              <a:ext uri="{FF2B5EF4-FFF2-40B4-BE49-F238E27FC236}">
                <a16:creationId xmlns:a16="http://schemas.microsoft.com/office/drawing/2014/main" id="{830E82E1-61ED-3619-2DAC-327CCA25BA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26793B-2DE8-447C-BA7C-5C8F0F464A0B}"/>
              </a:ext>
            </a:extLst>
          </p:cNvPr>
          <p:cNvSpPr>
            <a:spLocks noGrp="1"/>
          </p:cNvSpPr>
          <p:nvPr>
            <p:ph type="sldNum" sz="quarter" idx="12"/>
          </p:nvPr>
        </p:nvSpPr>
        <p:spPr/>
        <p:txBody>
          <a:bodyPr/>
          <a:lstStyle/>
          <a:p>
            <a:fld id="{E719A667-25B2-4A6C-BF63-6DF377E164C1}" type="slidenum">
              <a:rPr lang="fr-FR" smtClean="0"/>
              <a:t>‹N°›</a:t>
            </a:fld>
            <a:endParaRPr lang="fr-FR"/>
          </a:p>
        </p:txBody>
      </p:sp>
      <p:pic>
        <p:nvPicPr>
          <p:cNvPr id="7" name="Image 6">
            <a:extLst>
              <a:ext uri="{FF2B5EF4-FFF2-40B4-BE49-F238E27FC236}">
                <a16:creationId xmlns:a16="http://schemas.microsoft.com/office/drawing/2014/main" id="{5182BD32-10E6-872D-F1B6-E279A5928C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636"/>
          <a:stretch/>
        </p:blipFill>
        <p:spPr>
          <a:xfrm>
            <a:off x="0" y="6195060"/>
            <a:ext cx="8262851" cy="612648"/>
          </a:xfrm>
          <a:prstGeom prst="rect">
            <a:avLst/>
          </a:prstGeom>
        </p:spPr>
      </p:pic>
    </p:spTree>
    <p:extLst>
      <p:ext uri="{BB962C8B-B14F-4D97-AF65-F5344CB8AC3E}">
        <p14:creationId xmlns:p14="http://schemas.microsoft.com/office/powerpoint/2010/main" val="184294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A0707-8E80-3307-07D3-55480EDDAB0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4ED2724-66F7-0FCA-ED83-F4D59D4EE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A149F88-C9B3-DA95-AA72-C58F49D0ADEE}"/>
              </a:ext>
            </a:extLst>
          </p:cNvPr>
          <p:cNvSpPr>
            <a:spLocks noGrp="1"/>
          </p:cNvSpPr>
          <p:nvPr>
            <p:ph type="dt" sz="half" idx="10"/>
          </p:nvPr>
        </p:nvSpPr>
        <p:spPr/>
        <p:txBody>
          <a:bodyPr/>
          <a:lstStyle/>
          <a:p>
            <a:fld id="{9403EA8F-4FB1-4A17-8DDE-39EDA0FC8AF3}" type="datetimeFigureOut">
              <a:rPr lang="fr-FR" smtClean="0"/>
              <a:t>02/10/2023</a:t>
            </a:fld>
            <a:endParaRPr lang="fr-FR"/>
          </a:p>
        </p:txBody>
      </p:sp>
      <p:sp>
        <p:nvSpPr>
          <p:cNvPr id="5" name="Espace réservé du pied de page 4">
            <a:extLst>
              <a:ext uri="{FF2B5EF4-FFF2-40B4-BE49-F238E27FC236}">
                <a16:creationId xmlns:a16="http://schemas.microsoft.com/office/drawing/2014/main" id="{7F9EE4BE-B664-F69D-E377-A50A32FD82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F6A124-C7AD-CD62-7806-A25AF6C9CE93}"/>
              </a:ext>
            </a:extLst>
          </p:cNvPr>
          <p:cNvSpPr>
            <a:spLocks noGrp="1"/>
          </p:cNvSpPr>
          <p:nvPr>
            <p:ph type="sldNum" sz="quarter" idx="12"/>
          </p:nvPr>
        </p:nvSpPr>
        <p:spPr/>
        <p:txBody>
          <a:bodyPr/>
          <a:lstStyle/>
          <a:p>
            <a:fld id="{E719A667-25B2-4A6C-BF63-6DF377E164C1}" type="slidenum">
              <a:rPr lang="fr-FR" smtClean="0"/>
              <a:t>‹N°›</a:t>
            </a:fld>
            <a:endParaRPr lang="fr-FR"/>
          </a:p>
        </p:txBody>
      </p:sp>
    </p:spTree>
    <p:extLst>
      <p:ext uri="{BB962C8B-B14F-4D97-AF65-F5344CB8AC3E}">
        <p14:creationId xmlns:p14="http://schemas.microsoft.com/office/powerpoint/2010/main" val="397183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C13B3C-B30B-D403-B1DB-3B09C490B3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3C3E6C-FD0E-C1EF-A6CA-DC43EDC2864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8C0589F-DCD7-3204-CE18-3D4322FD81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F341947-4BCD-DE00-006B-5324066515A0}"/>
              </a:ext>
            </a:extLst>
          </p:cNvPr>
          <p:cNvSpPr>
            <a:spLocks noGrp="1"/>
          </p:cNvSpPr>
          <p:nvPr>
            <p:ph type="dt" sz="half" idx="10"/>
          </p:nvPr>
        </p:nvSpPr>
        <p:spPr/>
        <p:txBody>
          <a:bodyPr/>
          <a:lstStyle/>
          <a:p>
            <a:fld id="{9403EA8F-4FB1-4A17-8DDE-39EDA0FC8AF3}" type="datetimeFigureOut">
              <a:rPr lang="fr-FR" smtClean="0"/>
              <a:t>02/10/2023</a:t>
            </a:fld>
            <a:endParaRPr lang="fr-FR"/>
          </a:p>
        </p:txBody>
      </p:sp>
      <p:sp>
        <p:nvSpPr>
          <p:cNvPr id="6" name="Espace réservé du pied de page 5">
            <a:extLst>
              <a:ext uri="{FF2B5EF4-FFF2-40B4-BE49-F238E27FC236}">
                <a16:creationId xmlns:a16="http://schemas.microsoft.com/office/drawing/2014/main" id="{EC4316D4-3C87-39EB-9417-1576C2ACC36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CADAB7-A819-45C9-7876-E8793CF32D22}"/>
              </a:ext>
            </a:extLst>
          </p:cNvPr>
          <p:cNvSpPr>
            <a:spLocks noGrp="1"/>
          </p:cNvSpPr>
          <p:nvPr>
            <p:ph type="sldNum" sz="quarter" idx="12"/>
          </p:nvPr>
        </p:nvSpPr>
        <p:spPr/>
        <p:txBody>
          <a:bodyPr/>
          <a:lstStyle/>
          <a:p>
            <a:fld id="{E719A667-25B2-4A6C-BF63-6DF377E164C1}" type="slidenum">
              <a:rPr lang="fr-FR" smtClean="0"/>
              <a:t>‹N°›</a:t>
            </a:fld>
            <a:endParaRPr lang="fr-FR"/>
          </a:p>
        </p:txBody>
      </p:sp>
    </p:spTree>
    <p:extLst>
      <p:ext uri="{BB962C8B-B14F-4D97-AF65-F5344CB8AC3E}">
        <p14:creationId xmlns:p14="http://schemas.microsoft.com/office/powerpoint/2010/main" val="220338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6601E-A6FD-A2B7-4AD3-CA1EF7C422C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4F7503-8BBE-A822-E2E2-8FA4FF0BA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BA88313-32AB-7E9C-393F-98C8057CAFD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925E862-B4A4-B034-2DD0-044B1860B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0ED00A0-8C19-2C07-45FC-552E4F58BFC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9A71B82-BF9F-DB7D-185A-6AB26D75B1EB}"/>
              </a:ext>
            </a:extLst>
          </p:cNvPr>
          <p:cNvSpPr>
            <a:spLocks noGrp="1"/>
          </p:cNvSpPr>
          <p:nvPr>
            <p:ph type="dt" sz="half" idx="10"/>
          </p:nvPr>
        </p:nvSpPr>
        <p:spPr/>
        <p:txBody>
          <a:bodyPr/>
          <a:lstStyle/>
          <a:p>
            <a:fld id="{9403EA8F-4FB1-4A17-8DDE-39EDA0FC8AF3}" type="datetimeFigureOut">
              <a:rPr lang="fr-FR" smtClean="0"/>
              <a:t>02/10/2023</a:t>
            </a:fld>
            <a:endParaRPr lang="fr-FR"/>
          </a:p>
        </p:txBody>
      </p:sp>
      <p:sp>
        <p:nvSpPr>
          <p:cNvPr id="8" name="Espace réservé du pied de page 7">
            <a:extLst>
              <a:ext uri="{FF2B5EF4-FFF2-40B4-BE49-F238E27FC236}">
                <a16:creationId xmlns:a16="http://schemas.microsoft.com/office/drawing/2014/main" id="{9B04D5B9-718A-29D1-632B-CD9D2133429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77EE60-C634-25EA-F8BB-91801A375051}"/>
              </a:ext>
            </a:extLst>
          </p:cNvPr>
          <p:cNvSpPr>
            <a:spLocks noGrp="1"/>
          </p:cNvSpPr>
          <p:nvPr>
            <p:ph type="sldNum" sz="quarter" idx="12"/>
          </p:nvPr>
        </p:nvSpPr>
        <p:spPr/>
        <p:txBody>
          <a:bodyPr/>
          <a:lstStyle/>
          <a:p>
            <a:fld id="{E719A667-25B2-4A6C-BF63-6DF377E164C1}" type="slidenum">
              <a:rPr lang="fr-FR" smtClean="0"/>
              <a:t>‹N°›</a:t>
            </a:fld>
            <a:endParaRPr lang="fr-FR"/>
          </a:p>
        </p:txBody>
      </p:sp>
    </p:spTree>
    <p:extLst>
      <p:ext uri="{BB962C8B-B14F-4D97-AF65-F5344CB8AC3E}">
        <p14:creationId xmlns:p14="http://schemas.microsoft.com/office/powerpoint/2010/main" val="65010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7443B-4ADA-2F56-81C0-72CF910D109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0F7683C-C33A-1AB0-0DC5-E68D68EBD94C}"/>
              </a:ext>
            </a:extLst>
          </p:cNvPr>
          <p:cNvSpPr>
            <a:spLocks noGrp="1"/>
          </p:cNvSpPr>
          <p:nvPr>
            <p:ph type="dt" sz="half" idx="10"/>
          </p:nvPr>
        </p:nvSpPr>
        <p:spPr/>
        <p:txBody>
          <a:bodyPr/>
          <a:lstStyle/>
          <a:p>
            <a:fld id="{9403EA8F-4FB1-4A17-8DDE-39EDA0FC8AF3}" type="datetimeFigureOut">
              <a:rPr lang="fr-FR" smtClean="0"/>
              <a:t>02/10/2023</a:t>
            </a:fld>
            <a:endParaRPr lang="fr-FR"/>
          </a:p>
        </p:txBody>
      </p:sp>
      <p:sp>
        <p:nvSpPr>
          <p:cNvPr id="4" name="Espace réservé du pied de page 3">
            <a:extLst>
              <a:ext uri="{FF2B5EF4-FFF2-40B4-BE49-F238E27FC236}">
                <a16:creationId xmlns:a16="http://schemas.microsoft.com/office/drawing/2014/main" id="{02D13288-987A-9645-CED9-F1E8FE544EB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DFDF11E-1E82-5B6D-661A-BCEC3EA55B8C}"/>
              </a:ext>
            </a:extLst>
          </p:cNvPr>
          <p:cNvSpPr>
            <a:spLocks noGrp="1"/>
          </p:cNvSpPr>
          <p:nvPr>
            <p:ph type="sldNum" sz="quarter" idx="12"/>
          </p:nvPr>
        </p:nvSpPr>
        <p:spPr/>
        <p:txBody>
          <a:bodyPr/>
          <a:lstStyle/>
          <a:p>
            <a:fld id="{E719A667-25B2-4A6C-BF63-6DF377E164C1}" type="slidenum">
              <a:rPr lang="fr-FR" smtClean="0"/>
              <a:t>‹N°›</a:t>
            </a:fld>
            <a:endParaRPr lang="fr-FR"/>
          </a:p>
        </p:txBody>
      </p:sp>
    </p:spTree>
    <p:extLst>
      <p:ext uri="{BB962C8B-B14F-4D97-AF65-F5344CB8AC3E}">
        <p14:creationId xmlns:p14="http://schemas.microsoft.com/office/powerpoint/2010/main" val="64398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B275296-DC13-7EEB-7C12-DC01C1942472}"/>
              </a:ext>
            </a:extLst>
          </p:cNvPr>
          <p:cNvSpPr>
            <a:spLocks noGrp="1"/>
          </p:cNvSpPr>
          <p:nvPr>
            <p:ph type="dt" sz="half" idx="10"/>
          </p:nvPr>
        </p:nvSpPr>
        <p:spPr/>
        <p:txBody>
          <a:bodyPr/>
          <a:lstStyle/>
          <a:p>
            <a:fld id="{9403EA8F-4FB1-4A17-8DDE-39EDA0FC8AF3}" type="datetimeFigureOut">
              <a:rPr lang="fr-FR" smtClean="0"/>
              <a:t>02/10/2023</a:t>
            </a:fld>
            <a:endParaRPr lang="fr-FR"/>
          </a:p>
        </p:txBody>
      </p:sp>
      <p:sp>
        <p:nvSpPr>
          <p:cNvPr id="3" name="Espace réservé du pied de page 2">
            <a:extLst>
              <a:ext uri="{FF2B5EF4-FFF2-40B4-BE49-F238E27FC236}">
                <a16:creationId xmlns:a16="http://schemas.microsoft.com/office/drawing/2014/main" id="{E93BB946-6A6D-B668-826D-C7A6CA9E8F5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F5A8967-8D22-138A-5525-D74E114C668C}"/>
              </a:ext>
            </a:extLst>
          </p:cNvPr>
          <p:cNvSpPr>
            <a:spLocks noGrp="1"/>
          </p:cNvSpPr>
          <p:nvPr>
            <p:ph type="sldNum" sz="quarter" idx="12"/>
          </p:nvPr>
        </p:nvSpPr>
        <p:spPr/>
        <p:txBody>
          <a:bodyPr/>
          <a:lstStyle/>
          <a:p>
            <a:fld id="{E719A667-25B2-4A6C-BF63-6DF377E164C1}" type="slidenum">
              <a:rPr lang="fr-FR" smtClean="0"/>
              <a:t>‹N°›</a:t>
            </a:fld>
            <a:endParaRPr lang="fr-FR"/>
          </a:p>
        </p:txBody>
      </p:sp>
    </p:spTree>
    <p:extLst>
      <p:ext uri="{BB962C8B-B14F-4D97-AF65-F5344CB8AC3E}">
        <p14:creationId xmlns:p14="http://schemas.microsoft.com/office/powerpoint/2010/main" val="173893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E273B3-F139-D4C0-461E-14236C12B6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24560E3-EE06-6785-FA80-0B3C4ACDE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BE13-85BA-98C5-9866-3CBF70DF5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67830A3-3D5C-5BD0-5FFD-1A6A1BE0287C}"/>
              </a:ext>
            </a:extLst>
          </p:cNvPr>
          <p:cNvSpPr>
            <a:spLocks noGrp="1"/>
          </p:cNvSpPr>
          <p:nvPr>
            <p:ph type="dt" sz="half" idx="10"/>
          </p:nvPr>
        </p:nvSpPr>
        <p:spPr/>
        <p:txBody>
          <a:bodyPr/>
          <a:lstStyle/>
          <a:p>
            <a:fld id="{9403EA8F-4FB1-4A17-8DDE-39EDA0FC8AF3}" type="datetimeFigureOut">
              <a:rPr lang="fr-FR" smtClean="0"/>
              <a:t>02/10/2023</a:t>
            </a:fld>
            <a:endParaRPr lang="fr-FR"/>
          </a:p>
        </p:txBody>
      </p:sp>
      <p:sp>
        <p:nvSpPr>
          <p:cNvPr id="6" name="Espace réservé du pied de page 5">
            <a:extLst>
              <a:ext uri="{FF2B5EF4-FFF2-40B4-BE49-F238E27FC236}">
                <a16:creationId xmlns:a16="http://schemas.microsoft.com/office/drawing/2014/main" id="{C1C942CA-006C-43B9-84BD-3ECFAF54B8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0CEE37-AC9D-1B89-4A3E-F6B42FC287FC}"/>
              </a:ext>
            </a:extLst>
          </p:cNvPr>
          <p:cNvSpPr>
            <a:spLocks noGrp="1"/>
          </p:cNvSpPr>
          <p:nvPr>
            <p:ph type="sldNum" sz="quarter" idx="12"/>
          </p:nvPr>
        </p:nvSpPr>
        <p:spPr/>
        <p:txBody>
          <a:bodyPr/>
          <a:lstStyle/>
          <a:p>
            <a:fld id="{E719A667-25B2-4A6C-BF63-6DF377E164C1}" type="slidenum">
              <a:rPr lang="fr-FR" smtClean="0"/>
              <a:t>‹N°›</a:t>
            </a:fld>
            <a:endParaRPr lang="fr-FR"/>
          </a:p>
        </p:txBody>
      </p:sp>
    </p:spTree>
    <p:extLst>
      <p:ext uri="{BB962C8B-B14F-4D97-AF65-F5344CB8AC3E}">
        <p14:creationId xmlns:p14="http://schemas.microsoft.com/office/powerpoint/2010/main" val="40390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6ED19-C91E-BADE-29D9-CE5A323EB8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2E0E9C8-5777-5DA7-1D3A-17C235DC56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1D7B3E-BF44-C5A6-7530-08FB112FE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ECFFD4D-C504-07E2-9219-E548CFF2B402}"/>
              </a:ext>
            </a:extLst>
          </p:cNvPr>
          <p:cNvSpPr>
            <a:spLocks noGrp="1"/>
          </p:cNvSpPr>
          <p:nvPr>
            <p:ph type="dt" sz="half" idx="10"/>
          </p:nvPr>
        </p:nvSpPr>
        <p:spPr/>
        <p:txBody>
          <a:bodyPr/>
          <a:lstStyle/>
          <a:p>
            <a:fld id="{9403EA8F-4FB1-4A17-8DDE-39EDA0FC8AF3}" type="datetimeFigureOut">
              <a:rPr lang="fr-FR" smtClean="0"/>
              <a:t>02/10/2023</a:t>
            </a:fld>
            <a:endParaRPr lang="fr-FR"/>
          </a:p>
        </p:txBody>
      </p:sp>
      <p:sp>
        <p:nvSpPr>
          <p:cNvPr id="6" name="Espace réservé du pied de page 5">
            <a:extLst>
              <a:ext uri="{FF2B5EF4-FFF2-40B4-BE49-F238E27FC236}">
                <a16:creationId xmlns:a16="http://schemas.microsoft.com/office/drawing/2014/main" id="{51A5D284-4C66-D4A2-4777-3D39A39DB4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726F20-5279-8F20-4D72-D7E43D75DDA0}"/>
              </a:ext>
            </a:extLst>
          </p:cNvPr>
          <p:cNvSpPr>
            <a:spLocks noGrp="1"/>
          </p:cNvSpPr>
          <p:nvPr>
            <p:ph type="sldNum" sz="quarter" idx="12"/>
          </p:nvPr>
        </p:nvSpPr>
        <p:spPr/>
        <p:txBody>
          <a:bodyPr/>
          <a:lstStyle/>
          <a:p>
            <a:fld id="{E719A667-25B2-4A6C-BF63-6DF377E164C1}" type="slidenum">
              <a:rPr lang="fr-FR" smtClean="0"/>
              <a:t>‹N°›</a:t>
            </a:fld>
            <a:endParaRPr lang="fr-FR"/>
          </a:p>
        </p:txBody>
      </p:sp>
    </p:spTree>
    <p:extLst>
      <p:ext uri="{BB962C8B-B14F-4D97-AF65-F5344CB8AC3E}">
        <p14:creationId xmlns:p14="http://schemas.microsoft.com/office/powerpoint/2010/main" val="262042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5A0145F-E9EB-C79B-A864-4071C90BE0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B9D8148-7D39-E946-E28D-F5AF4D346C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D3C1BB-AD80-FDE7-9B37-AE0A61349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3EA8F-4FB1-4A17-8DDE-39EDA0FC8AF3}" type="datetimeFigureOut">
              <a:rPr lang="fr-FR" smtClean="0"/>
              <a:t>02/10/2023</a:t>
            </a:fld>
            <a:endParaRPr lang="fr-FR"/>
          </a:p>
        </p:txBody>
      </p:sp>
      <p:sp>
        <p:nvSpPr>
          <p:cNvPr id="5" name="Espace réservé du pied de page 4">
            <a:extLst>
              <a:ext uri="{FF2B5EF4-FFF2-40B4-BE49-F238E27FC236}">
                <a16:creationId xmlns:a16="http://schemas.microsoft.com/office/drawing/2014/main" id="{68C06721-BFCA-178C-1A6B-2862E1282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8D37920-82FE-808C-BD74-56DE0E950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9A667-25B2-4A6C-BF63-6DF377E164C1}" type="slidenum">
              <a:rPr lang="fr-FR" smtClean="0"/>
              <a:t>‹N°›</a:t>
            </a:fld>
            <a:endParaRPr lang="fr-FR"/>
          </a:p>
        </p:txBody>
      </p:sp>
    </p:spTree>
    <p:extLst>
      <p:ext uri="{BB962C8B-B14F-4D97-AF65-F5344CB8AC3E}">
        <p14:creationId xmlns:p14="http://schemas.microsoft.com/office/powerpoint/2010/main" val="192405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ABAC12"/>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arbre, extérieur, branche&#10;&#10;Description générée automatiquement">
            <a:extLst>
              <a:ext uri="{FF2B5EF4-FFF2-40B4-BE49-F238E27FC236}">
                <a16:creationId xmlns:a16="http://schemas.microsoft.com/office/drawing/2014/main" id="{F1209CB0-B4A3-4FED-BEEE-32520DC7F2CC}"/>
              </a:ext>
            </a:extLst>
          </p:cNvPr>
          <p:cNvPicPr>
            <a:picLocks noChangeAspect="1"/>
          </p:cNvPicPr>
          <p:nvPr/>
        </p:nvPicPr>
        <p:blipFill rotWithShape="1">
          <a:blip r:embed="rId2">
            <a:extLst>
              <a:ext uri="{28A0092B-C50C-407E-A947-70E740481C1C}">
                <a14:useLocalDpi xmlns:a14="http://schemas.microsoft.com/office/drawing/2010/main" val="0"/>
              </a:ext>
            </a:extLst>
          </a:blip>
          <a:srcRect l="17859" t="18152" r="10559" b="27907"/>
          <a:stretch/>
        </p:blipFill>
        <p:spPr>
          <a:xfrm>
            <a:off x="5984890" y="337395"/>
            <a:ext cx="5259691" cy="5743668"/>
          </a:xfrm>
          <a:prstGeom prst="rect">
            <a:avLst/>
          </a:prstGeom>
          <a:effectLst/>
        </p:spPr>
      </p:pic>
      <p:sp>
        <p:nvSpPr>
          <p:cNvPr id="2" name="Titre 1">
            <a:extLst>
              <a:ext uri="{FF2B5EF4-FFF2-40B4-BE49-F238E27FC236}">
                <a16:creationId xmlns:a16="http://schemas.microsoft.com/office/drawing/2014/main" id="{7A6EAD58-C4F0-459F-A22E-FD5030AD89C0}"/>
              </a:ext>
            </a:extLst>
          </p:cNvPr>
          <p:cNvSpPr>
            <a:spLocks noGrp="1"/>
          </p:cNvSpPr>
          <p:nvPr>
            <p:ph type="ctrTitle"/>
          </p:nvPr>
        </p:nvSpPr>
        <p:spPr>
          <a:xfrm>
            <a:off x="477980" y="1310363"/>
            <a:ext cx="4991328" cy="3204134"/>
          </a:xfrm>
        </p:spPr>
        <p:txBody>
          <a:bodyPr anchor="b">
            <a:normAutofit/>
          </a:bodyPr>
          <a:lstStyle/>
          <a:p>
            <a:pPr algn="l"/>
            <a:r>
              <a:rPr lang="fr-FR" sz="4100"/>
              <a:t>Trois approches de la transition agroécologique juste dans le réseau Caritas</a:t>
            </a:r>
          </a:p>
        </p:txBody>
      </p:sp>
      <p:sp>
        <p:nvSpPr>
          <p:cNvPr id="3" name="Sous-titre 2">
            <a:extLst>
              <a:ext uri="{FF2B5EF4-FFF2-40B4-BE49-F238E27FC236}">
                <a16:creationId xmlns:a16="http://schemas.microsoft.com/office/drawing/2014/main" id="{805C724B-786D-47A3-8719-585F0D4B6F55}"/>
              </a:ext>
            </a:extLst>
          </p:cNvPr>
          <p:cNvSpPr>
            <a:spLocks noGrp="1"/>
          </p:cNvSpPr>
          <p:nvPr>
            <p:ph type="subTitle" idx="1"/>
          </p:nvPr>
        </p:nvSpPr>
        <p:spPr>
          <a:xfrm>
            <a:off x="477980" y="4872922"/>
            <a:ext cx="4023359" cy="1208141"/>
          </a:xfrm>
        </p:spPr>
        <p:txBody>
          <a:bodyPr>
            <a:normAutofit/>
          </a:bodyPr>
          <a:lstStyle/>
          <a:p>
            <a:pPr algn="l"/>
            <a:r>
              <a:rPr lang="fr-FR" sz="2000"/>
              <a:t>Paris, le 28 septembre 2023 </a:t>
            </a:r>
          </a:p>
        </p:txBody>
      </p:sp>
      <p:sp>
        <p:nvSpPr>
          <p:cNvPr id="8" name="ZoneTexte 7">
            <a:extLst>
              <a:ext uri="{FF2B5EF4-FFF2-40B4-BE49-F238E27FC236}">
                <a16:creationId xmlns:a16="http://schemas.microsoft.com/office/drawing/2014/main" id="{16667C99-B1BB-4D44-BABF-91A08B890C8C}"/>
              </a:ext>
            </a:extLst>
          </p:cNvPr>
          <p:cNvSpPr txBox="1"/>
          <p:nvPr/>
        </p:nvSpPr>
        <p:spPr>
          <a:xfrm>
            <a:off x="477980" y="582607"/>
            <a:ext cx="707137" cy="369332"/>
          </a:xfrm>
          <a:prstGeom prst="rect">
            <a:avLst/>
          </a:prstGeom>
          <a:solidFill>
            <a:schemeClr val="bg1"/>
          </a:solidFill>
        </p:spPr>
        <p:txBody>
          <a:bodyPr wrap="square" rtlCol="0">
            <a:spAutoFit/>
          </a:bodyPr>
          <a:lstStyle/>
          <a:p>
            <a:endParaRPr lang="fr-FR"/>
          </a:p>
        </p:txBody>
      </p:sp>
      <p:sp>
        <p:nvSpPr>
          <p:cNvPr id="19" name="Sous-titre 2">
            <a:extLst>
              <a:ext uri="{FF2B5EF4-FFF2-40B4-BE49-F238E27FC236}">
                <a16:creationId xmlns:a16="http://schemas.microsoft.com/office/drawing/2014/main" id="{5BCAC9D2-7A59-4B3A-BBAA-E7996CFC0BF7}"/>
              </a:ext>
            </a:extLst>
          </p:cNvPr>
          <p:cNvSpPr txBox="1">
            <a:spLocks/>
          </p:cNvSpPr>
          <p:nvPr/>
        </p:nvSpPr>
        <p:spPr>
          <a:xfrm rot="5400000">
            <a:off x="10024003" y="4787973"/>
            <a:ext cx="2768009" cy="326854"/>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Clr>
                <a:srgbClr val="AEAF19"/>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AEAF19"/>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AEAF19"/>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AEAF19"/>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AEAF19"/>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i="1"/>
              <a:t>Association maïs / </a:t>
            </a:r>
            <a:r>
              <a:rPr lang="fr-FR" sz="2000" i="1" err="1"/>
              <a:t>mucuna</a:t>
            </a:r>
            <a:endParaRPr lang="fr-FR" sz="2000" i="1"/>
          </a:p>
        </p:txBody>
      </p:sp>
      <p:pic>
        <p:nvPicPr>
          <p:cNvPr id="11" name="Image 10" descr="Une image contenant texte, clipart&#10;&#10;Description générée automatiquement">
            <a:extLst>
              <a:ext uri="{FF2B5EF4-FFF2-40B4-BE49-F238E27FC236}">
                <a16:creationId xmlns:a16="http://schemas.microsoft.com/office/drawing/2014/main" id="{B8F13B0C-C9CB-4CA2-B21D-254027567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48" y="478150"/>
            <a:ext cx="1610605" cy="597574"/>
          </a:xfrm>
          <a:prstGeom prst="rect">
            <a:avLst/>
          </a:prstGeom>
        </p:spPr>
      </p:pic>
      <p:pic>
        <p:nvPicPr>
          <p:cNvPr id="6" name="Image 5" descr="Une image contenant texte, logo, Graphique, cercle&#10;&#10;Description générée automatiquement">
            <a:extLst>
              <a:ext uri="{FF2B5EF4-FFF2-40B4-BE49-F238E27FC236}">
                <a16:creationId xmlns:a16="http://schemas.microsoft.com/office/drawing/2014/main" id="{2EA440E8-F3FF-48B3-3196-FE6BAA118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146" y="66108"/>
            <a:ext cx="1421658" cy="1421658"/>
          </a:xfrm>
          <a:prstGeom prst="rect">
            <a:avLst/>
          </a:prstGeom>
        </p:spPr>
      </p:pic>
    </p:spTree>
    <p:extLst>
      <p:ext uri="{BB962C8B-B14F-4D97-AF65-F5344CB8AC3E}">
        <p14:creationId xmlns:p14="http://schemas.microsoft.com/office/powerpoint/2010/main" val="326552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a:xfrm>
            <a:off x="730624" y="162271"/>
            <a:ext cx="10515600" cy="1325563"/>
          </a:xfrm>
        </p:spPr>
        <p:txBody>
          <a:bodyPr/>
          <a:lstStyle/>
          <a:p>
            <a:r>
              <a:rPr lang="fr-FR" dirty="0"/>
              <a:t>Limites</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3588567" y="2027834"/>
            <a:ext cx="8684063" cy="3853245"/>
          </a:xfrm>
        </p:spPr>
        <p:txBody>
          <a:bodyPr vert="horz" lIns="91440" tIns="45720" rIns="91440" bIns="45720" rtlCol="0" anchor="t">
            <a:normAutofit/>
          </a:bodyPr>
          <a:lstStyle/>
          <a:p>
            <a:pPr marL="0" indent="0">
              <a:buNone/>
            </a:pPr>
            <a:endParaRPr lang="fr-FR" dirty="0">
              <a:latin typeface="Calibri" panose="020F0502020204030204" pitchFamily="34" charset="0"/>
              <a:cs typeface="Arial" panose="020B0604020202020204" pitchFamily="34" charset="0"/>
            </a:endParaRPr>
          </a:p>
          <a:p>
            <a:pPr marL="0" indent="0">
              <a:buNone/>
            </a:pPr>
            <a:r>
              <a:rPr lang="fr-FR" dirty="0">
                <a:latin typeface="Calibri" panose="020F0502020204030204" pitchFamily="34" charset="0"/>
                <a:cs typeface="Arial" panose="020B0604020202020204" pitchFamily="34" charset="0"/>
              </a:rPr>
              <a:t>Entièrement à distance ↔ peu/pas de connaissance du terrain, durée des focus group limitée à 3h </a:t>
            </a:r>
          </a:p>
          <a:p>
            <a:pPr marL="0" indent="0">
              <a:buNone/>
            </a:pPr>
            <a:endParaRPr lang="fr-FR" dirty="0">
              <a:latin typeface="Calibri" panose="020F0502020204030204" pitchFamily="34" charset="0"/>
              <a:cs typeface="Arial" panose="020B0604020202020204" pitchFamily="34" charset="0"/>
            </a:endParaRPr>
          </a:p>
          <a:p>
            <a:pPr marL="0" indent="0">
              <a:buNone/>
            </a:pPr>
            <a:endParaRPr lang="fr-FR" dirty="0">
              <a:latin typeface="Calibri" panose="020F0502020204030204" pitchFamily="34" charset="0"/>
              <a:cs typeface="Arial" panose="020B0604020202020204" pitchFamily="34" charset="0"/>
            </a:endParaRPr>
          </a:p>
          <a:p>
            <a:pPr marL="0" indent="0">
              <a:buNone/>
            </a:pPr>
            <a:endParaRPr lang="fr-FR" dirty="0">
              <a:latin typeface="Calibri"/>
              <a:cs typeface="Arial"/>
            </a:endParaRPr>
          </a:p>
          <a:p>
            <a:pPr marL="0" indent="0">
              <a:buNone/>
            </a:pPr>
            <a:r>
              <a:rPr lang="fr-FR" dirty="0">
                <a:latin typeface="Calibri"/>
                <a:cs typeface="Arial"/>
              </a:rPr>
              <a:t>Echelles d’intervention très différentes ↔ comparaisons peu pertinentes, voire impossibles</a:t>
            </a:r>
            <a:endParaRPr lang="fr-FR" dirty="0">
              <a:latin typeface="Calibri" panose="020F0502020204030204" pitchFamily="34" charset="0"/>
              <a:cs typeface="Arial" panose="020B0604020202020204" pitchFamily="34" charset="0"/>
            </a:endParaRPr>
          </a:p>
        </p:txBody>
      </p:sp>
      <p:pic>
        <p:nvPicPr>
          <p:cNvPr id="8" name="Image 7" descr="Une image contenant noir, obscurité&#10;&#10;Description générée automatiquement">
            <a:extLst>
              <a:ext uri="{FF2B5EF4-FFF2-40B4-BE49-F238E27FC236}">
                <a16:creationId xmlns:a16="http://schemas.microsoft.com/office/drawing/2014/main" id="{9F084F2A-4FDC-DAFE-0249-DEE0BD62EF08}"/>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30624" y="1487834"/>
            <a:ext cx="900000" cy="900000"/>
          </a:xfrm>
          <a:prstGeom prst="rect">
            <a:avLst/>
          </a:prstGeom>
        </p:spPr>
      </p:pic>
      <p:pic>
        <p:nvPicPr>
          <p:cNvPr id="10" name="Image 9" descr="Une image contenant noir, obscurité&#10;&#10;Description générée automatiquement">
            <a:extLst>
              <a:ext uri="{FF2B5EF4-FFF2-40B4-BE49-F238E27FC236}">
                <a16:creationId xmlns:a16="http://schemas.microsoft.com/office/drawing/2014/main" id="{20456A9F-4B97-3BC2-ED18-52936F4B9CB4}"/>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30624" y="3725263"/>
            <a:ext cx="900000" cy="900000"/>
          </a:xfrm>
          <a:prstGeom prst="rect">
            <a:avLst/>
          </a:prstGeom>
        </p:spPr>
      </p:pic>
      <p:pic>
        <p:nvPicPr>
          <p:cNvPr id="12" name="Image 11" descr="Une image contenant noir, obscurité&#10;&#10;Description générée automatiquement">
            <a:extLst>
              <a:ext uri="{FF2B5EF4-FFF2-40B4-BE49-F238E27FC236}">
                <a16:creationId xmlns:a16="http://schemas.microsoft.com/office/drawing/2014/main" id="{2CBC683E-F482-300F-D354-07965507C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6348" y="2530693"/>
            <a:ext cx="900000" cy="900000"/>
          </a:xfrm>
          <a:prstGeom prst="rect">
            <a:avLst/>
          </a:prstGeom>
        </p:spPr>
      </p:pic>
      <p:pic>
        <p:nvPicPr>
          <p:cNvPr id="14" name="Image 13" descr="Une image contenant noir, obscurité&#10;&#10;Description générée automatiquement">
            <a:extLst>
              <a:ext uri="{FF2B5EF4-FFF2-40B4-BE49-F238E27FC236}">
                <a16:creationId xmlns:a16="http://schemas.microsoft.com/office/drawing/2014/main" id="{3FBE1CD2-1497-738A-1045-F28747D692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6348" y="4860456"/>
            <a:ext cx="900000" cy="900000"/>
          </a:xfrm>
          <a:prstGeom prst="rect">
            <a:avLst/>
          </a:prstGeom>
        </p:spPr>
      </p:pic>
      <p:sp>
        <p:nvSpPr>
          <p:cNvPr id="15" name="Espace réservé du contenu 2">
            <a:extLst>
              <a:ext uri="{FF2B5EF4-FFF2-40B4-BE49-F238E27FC236}">
                <a16:creationId xmlns:a16="http://schemas.microsoft.com/office/drawing/2014/main" id="{E57E72DA-392A-ACF9-C9B7-55041B126793}"/>
              </a:ext>
            </a:extLst>
          </p:cNvPr>
          <p:cNvSpPr txBox="1">
            <a:spLocks/>
          </p:cNvSpPr>
          <p:nvPr/>
        </p:nvSpPr>
        <p:spPr>
          <a:xfrm>
            <a:off x="1915062" y="1710432"/>
            <a:ext cx="8535940" cy="4475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solidFill>
                  <a:srgbClr val="D29604"/>
                </a:solidFill>
                <a:latin typeface="Calibri" panose="020F0502020204030204" pitchFamily="34" charset="0"/>
                <a:ea typeface="Calibri" panose="020F0502020204030204" pitchFamily="34" charset="0"/>
                <a:cs typeface="Arial" panose="020B0604020202020204" pitchFamily="34" charset="0"/>
              </a:rPr>
              <a:t>Démarche volontaire </a:t>
            </a:r>
            <a:r>
              <a:rPr lang="fr-FR" dirty="0">
                <a:solidFill>
                  <a:srgbClr val="D29604"/>
                </a:solidFill>
                <a:latin typeface="Calibri" panose="020F0502020204030204" pitchFamily="34" charset="0"/>
                <a:cs typeface="Arial" panose="020B0604020202020204" pitchFamily="34" charset="0"/>
              </a:rPr>
              <a:t>↔</a:t>
            </a:r>
            <a:r>
              <a:rPr lang="fr-FR" dirty="0">
                <a:solidFill>
                  <a:srgbClr val="D29604"/>
                </a:solidFill>
                <a:latin typeface="Calibri" panose="020F0502020204030204" pitchFamily="34" charset="0"/>
                <a:ea typeface="Calibri" panose="020F0502020204030204" pitchFamily="34" charset="0"/>
                <a:cs typeface="Arial" panose="020B0604020202020204" pitchFamily="34" charset="0"/>
              </a:rPr>
              <a:t> ciblage des territoires </a:t>
            </a:r>
          </a:p>
          <a:p>
            <a:pPr marL="0" indent="0">
              <a:buFont typeface="Arial" panose="020B0604020202020204" pitchFamily="34" charset="0"/>
              <a:buNone/>
            </a:pPr>
            <a:endParaRPr lang="fr-FR" dirty="0">
              <a:solidFill>
                <a:srgbClr val="D29604"/>
              </a:solidFill>
              <a:latin typeface="Calibri" panose="020F0502020204030204" pitchFamily="34" charset="0"/>
              <a:cs typeface="Arial" panose="020B0604020202020204" pitchFamily="34" charset="0"/>
            </a:endParaRPr>
          </a:p>
          <a:p>
            <a:pPr marL="0" indent="0">
              <a:buFont typeface="Arial" panose="020B0604020202020204" pitchFamily="34" charset="0"/>
              <a:buNone/>
            </a:pPr>
            <a:endParaRPr lang="fr-FR" dirty="0">
              <a:solidFill>
                <a:srgbClr val="D29604"/>
              </a:solidFill>
              <a:latin typeface="Calibri" panose="020F0502020204030204" pitchFamily="34" charset="0"/>
              <a:cs typeface="Arial" panose="020B0604020202020204" pitchFamily="34" charset="0"/>
            </a:endParaRPr>
          </a:p>
          <a:p>
            <a:pPr marL="0" indent="0">
              <a:buFont typeface="Arial" panose="020B0604020202020204" pitchFamily="34" charset="0"/>
              <a:buNone/>
            </a:pPr>
            <a:endParaRPr lang="fr-FR" dirty="0">
              <a:solidFill>
                <a:srgbClr val="D29604"/>
              </a:solidFill>
              <a:latin typeface="Calibri" panose="020F0502020204030204" pitchFamily="34" charset="0"/>
              <a:cs typeface="Arial" panose="020B0604020202020204" pitchFamily="34" charset="0"/>
            </a:endParaRPr>
          </a:p>
          <a:p>
            <a:pPr marL="0" indent="0">
              <a:buFont typeface="Arial" panose="020B0604020202020204" pitchFamily="34" charset="0"/>
              <a:buNone/>
            </a:pPr>
            <a:r>
              <a:rPr lang="fr-FR" dirty="0">
                <a:solidFill>
                  <a:srgbClr val="D29604"/>
                </a:solidFill>
                <a:latin typeface="Calibri" panose="020F0502020204030204" pitchFamily="34" charset="0"/>
                <a:cs typeface="Arial" panose="020B0604020202020204" pitchFamily="34" charset="0"/>
              </a:rPr>
              <a:t>Plusieurs langues ↔ plusieurs personnes mobilisées pour conduire les animations</a:t>
            </a:r>
          </a:p>
          <a:p>
            <a:pPr marL="0" indent="0">
              <a:buFont typeface="Arial" panose="020B0604020202020204" pitchFamily="34" charset="0"/>
              <a:buNone/>
            </a:pPr>
            <a:endParaRPr lang="fr-FR" dirty="0">
              <a:solidFill>
                <a:srgbClr val="D29604"/>
              </a:solidFill>
              <a:latin typeface="Calibri" panose="020F0502020204030204" pitchFamily="34" charset="0"/>
              <a:cs typeface="Arial" panose="020B0604020202020204" pitchFamily="34" charset="0"/>
            </a:endParaRPr>
          </a:p>
          <a:p>
            <a:pPr marL="0" indent="0">
              <a:buFont typeface="Arial" panose="020B0604020202020204" pitchFamily="34" charset="0"/>
              <a:buNone/>
            </a:pPr>
            <a:endParaRPr lang="fr-FR" dirty="0">
              <a:solidFill>
                <a:srgbClr val="D29604"/>
              </a:solidFill>
              <a:latin typeface="Calibri"/>
              <a:cs typeface="Arial"/>
            </a:endParaRPr>
          </a:p>
          <a:p>
            <a:endParaRPr lang="fr-FR" dirty="0">
              <a:solidFill>
                <a:srgbClr val="D29604"/>
              </a:solidFill>
            </a:endParaRPr>
          </a:p>
        </p:txBody>
      </p:sp>
    </p:spTree>
    <p:extLst>
      <p:ext uri="{BB962C8B-B14F-4D97-AF65-F5344CB8AC3E}">
        <p14:creationId xmlns:p14="http://schemas.microsoft.com/office/powerpoint/2010/main" val="428557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a:xfrm>
            <a:off x="439792" y="0"/>
            <a:ext cx="11135435" cy="1325563"/>
          </a:xfrm>
        </p:spPr>
        <p:txBody>
          <a:bodyPr/>
          <a:lstStyle/>
          <a:p>
            <a:r>
              <a:rPr lang="fr-FR" dirty="0"/>
              <a:t>Bangladesh : Contexte des Chittagong </a:t>
            </a:r>
            <a:r>
              <a:rPr lang="fr-FR" dirty="0" err="1"/>
              <a:t>hill</a:t>
            </a:r>
            <a:r>
              <a:rPr lang="fr-FR" dirty="0"/>
              <a:t> tracts </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4216739" y="1125567"/>
            <a:ext cx="7750672" cy="5468335"/>
          </a:xfrm>
        </p:spPr>
        <p:txBody>
          <a:bodyPr>
            <a:normAutofit fontScale="85000" lnSpcReduction="10000"/>
          </a:bodyPr>
          <a:lstStyle/>
          <a:p>
            <a:r>
              <a:rPr lang="fr-FR" dirty="0"/>
              <a:t>Région montagneuse, très isolée </a:t>
            </a:r>
          </a:p>
          <a:p>
            <a:r>
              <a:rPr lang="fr-FR" dirty="0"/>
              <a:t>Isolement politique de la population autochtone, accès aux services publics limité </a:t>
            </a:r>
          </a:p>
          <a:p>
            <a:r>
              <a:rPr lang="fr-FR" dirty="0"/>
              <a:t>Conflits et compétition foncière étroitement liés au contexte politique de la zone, avec un système foncier complexe (superposition des droits coutumiers, droits communaux et étatiques) </a:t>
            </a:r>
          </a:p>
          <a:p>
            <a:r>
              <a:rPr lang="fr-FR" dirty="0"/>
              <a:t>Diversité ethnique ++ : 13 communautés ethniques dans la région, multiplicité de langues/cultures/religions…</a:t>
            </a:r>
          </a:p>
          <a:p>
            <a:r>
              <a:rPr lang="fr-FR" dirty="0"/>
              <a:t>Culture traditionnelle sur brûlis « </a:t>
            </a:r>
            <a:r>
              <a:rPr lang="fr-FR" i="1" dirty="0" err="1"/>
              <a:t>jhum</a:t>
            </a:r>
            <a:r>
              <a:rPr lang="fr-FR" dirty="0"/>
              <a:t> » </a:t>
            </a:r>
          </a:p>
          <a:p>
            <a:r>
              <a:rPr lang="fr-FR" dirty="0"/>
              <a:t>Diversité d’espaces, qui permet une diversité de pratiques agricoles </a:t>
            </a:r>
          </a:p>
          <a:p>
            <a:r>
              <a:rPr lang="fr-FR" dirty="0"/>
              <a:t>Usage des ressources naturelles par les populations qui en tirent de nombreux services / croyances liées au respect de la nature “If the </a:t>
            </a:r>
            <a:r>
              <a:rPr lang="fr-FR" dirty="0" err="1"/>
              <a:t>forest</a:t>
            </a:r>
            <a:r>
              <a:rPr lang="fr-FR" dirty="0"/>
              <a:t> survives, </a:t>
            </a:r>
            <a:r>
              <a:rPr lang="fr-FR" dirty="0" err="1"/>
              <a:t>we</a:t>
            </a:r>
            <a:r>
              <a:rPr lang="fr-FR" dirty="0"/>
              <a:t> survive”</a:t>
            </a:r>
          </a:p>
        </p:txBody>
      </p:sp>
      <p:pic>
        <p:nvPicPr>
          <p:cNvPr id="4" name="Image 3">
            <a:extLst>
              <a:ext uri="{FF2B5EF4-FFF2-40B4-BE49-F238E27FC236}">
                <a16:creationId xmlns:a16="http://schemas.microsoft.com/office/drawing/2014/main" id="{C81CC910-A4CF-7826-5F55-56CD2927F1CA}"/>
              </a:ext>
            </a:extLst>
          </p:cNvPr>
          <p:cNvPicPr>
            <a:picLocks noChangeAspect="1"/>
          </p:cNvPicPr>
          <p:nvPr/>
        </p:nvPicPr>
        <p:blipFill rotWithShape="1">
          <a:blip r:embed="rId3"/>
          <a:srcRect b="3245"/>
          <a:stretch/>
        </p:blipFill>
        <p:spPr>
          <a:xfrm>
            <a:off x="439793" y="1540042"/>
            <a:ext cx="3227640" cy="3827596"/>
          </a:xfrm>
          <a:prstGeom prst="rect">
            <a:avLst/>
          </a:prstGeom>
        </p:spPr>
      </p:pic>
      <p:grpSp>
        <p:nvGrpSpPr>
          <p:cNvPr id="9" name="Groupe 8">
            <a:extLst>
              <a:ext uri="{FF2B5EF4-FFF2-40B4-BE49-F238E27FC236}">
                <a16:creationId xmlns:a16="http://schemas.microsoft.com/office/drawing/2014/main" id="{23BEA94D-F64C-E275-E5E5-D3F3B39E94E0}"/>
              </a:ext>
            </a:extLst>
          </p:cNvPr>
          <p:cNvGrpSpPr/>
          <p:nvPr/>
        </p:nvGrpSpPr>
        <p:grpSpPr>
          <a:xfrm>
            <a:off x="106014" y="1266261"/>
            <a:ext cx="3959826" cy="5253444"/>
            <a:chOff x="106014" y="1266261"/>
            <a:chExt cx="3959826" cy="5253444"/>
          </a:xfrm>
        </p:grpSpPr>
        <p:pic>
          <p:nvPicPr>
            <p:cNvPr id="6" name="Image 5">
              <a:extLst>
                <a:ext uri="{FF2B5EF4-FFF2-40B4-BE49-F238E27FC236}">
                  <a16:creationId xmlns:a16="http://schemas.microsoft.com/office/drawing/2014/main" id="{A8261065-2282-99EE-E14A-8B9FA88FBB58}"/>
                </a:ext>
              </a:extLst>
            </p:cNvPr>
            <p:cNvPicPr>
              <a:picLocks noChangeAspect="1"/>
            </p:cNvPicPr>
            <p:nvPr/>
          </p:nvPicPr>
          <p:blipFill>
            <a:blip r:embed="rId4"/>
            <a:stretch>
              <a:fillRect/>
            </a:stretch>
          </p:blipFill>
          <p:spPr>
            <a:xfrm>
              <a:off x="106014" y="1266261"/>
              <a:ext cx="3959826" cy="2637021"/>
            </a:xfrm>
            <a:prstGeom prst="rect">
              <a:avLst/>
            </a:prstGeom>
          </p:spPr>
        </p:pic>
        <p:pic>
          <p:nvPicPr>
            <p:cNvPr id="8" name="Image 7">
              <a:extLst>
                <a:ext uri="{FF2B5EF4-FFF2-40B4-BE49-F238E27FC236}">
                  <a16:creationId xmlns:a16="http://schemas.microsoft.com/office/drawing/2014/main" id="{41AF855F-4B3E-D5FE-FFBB-11BFBB28066C}"/>
                </a:ext>
              </a:extLst>
            </p:cNvPr>
            <p:cNvPicPr>
              <a:picLocks noChangeAspect="1"/>
            </p:cNvPicPr>
            <p:nvPr/>
          </p:nvPicPr>
          <p:blipFill>
            <a:blip r:embed="rId5"/>
            <a:stretch>
              <a:fillRect/>
            </a:stretch>
          </p:blipFill>
          <p:spPr>
            <a:xfrm>
              <a:off x="106014" y="3859735"/>
              <a:ext cx="3959826" cy="2659970"/>
            </a:xfrm>
            <a:prstGeom prst="rect">
              <a:avLst/>
            </a:prstGeom>
          </p:spPr>
        </p:pic>
      </p:grpSp>
    </p:spTree>
    <p:extLst>
      <p:ext uri="{BB962C8B-B14F-4D97-AF65-F5344CB8AC3E}">
        <p14:creationId xmlns:p14="http://schemas.microsoft.com/office/powerpoint/2010/main" val="312129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p:txBody>
          <a:bodyPr>
            <a:normAutofit/>
          </a:bodyPr>
          <a:lstStyle/>
          <a:p>
            <a:r>
              <a:rPr lang="fr-FR"/>
              <a:t>Bangladesh</a:t>
            </a:r>
            <a:r>
              <a:rPr lang="fr-FR" dirty="0"/>
              <a:t>/CHT : l’accompagnement aux droits des populations comme activité centrale </a:t>
            </a:r>
            <a:endParaRPr lang="fr-F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838200" y="1839558"/>
            <a:ext cx="10515599" cy="4653317"/>
          </a:xfrm>
        </p:spPr>
        <p:txBody>
          <a:bodyPr vert="horz" lIns="91440" tIns="45720" rIns="91440" bIns="45720" rtlCol="0">
            <a:normAutofit fontScale="92500" lnSpcReduction="20000"/>
          </a:bodyPr>
          <a:lstStyle/>
          <a:p>
            <a:r>
              <a:rPr lang="fr-FR" dirty="0"/>
              <a:t>Plusieurs éléments contextuels de nature à remettre en question les droits des communautés : </a:t>
            </a:r>
          </a:p>
          <a:p>
            <a:pPr lvl="1"/>
            <a:r>
              <a:rPr lang="fr-FR" dirty="0"/>
              <a:t>Accaparement foncier / tabac </a:t>
            </a:r>
          </a:p>
          <a:p>
            <a:pPr lvl="1"/>
            <a:r>
              <a:rPr lang="fr-FR" dirty="0"/>
              <a:t>Prise de contrôle du gouvernement sur la gestion des forêts</a:t>
            </a:r>
          </a:p>
          <a:p>
            <a:pPr lvl="1"/>
            <a:r>
              <a:rPr lang="fr-FR" dirty="0"/>
              <a:t>Volonté de l’Etat de développer le tourisme</a:t>
            </a:r>
          </a:p>
          <a:p>
            <a:r>
              <a:rPr lang="fr-FR" dirty="0"/>
              <a:t>Zone dans laquelle les populations indigènes se battent pour leurs droits. </a:t>
            </a:r>
            <a:r>
              <a:rPr lang="fr-FR" dirty="0">
                <a:solidFill>
                  <a:srgbClr val="ABAC12"/>
                </a:solidFill>
                <a:sym typeface="Wingdings" panose="05000000000000000000" pitchFamily="2" charset="2"/>
              </a:rPr>
              <a:t> </a:t>
            </a:r>
            <a:r>
              <a:rPr lang="fr-FR" dirty="0">
                <a:solidFill>
                  <a:srgbClr val="ABAC12"/>
                </a:solidFill>
              </a:rPr>
              <a:t>ne permet pas à Caritas Bangladesh de travailler sur le plaidoyer. </a:t>
            </a:r>
          </a:p>
          <a:p>
            <a:r>
              <a:rPr lang="fr-FR" dirty="0">
                <a:solidFill>
                  <a:srgbClr val="ABAC12"/>
                </a:solidFill>
              </a:rPr>
              <a:t>Travail sur l’information, la sensibilisation sur la préservation de l’environnement, accès aux papiers d’état civil, droits discutés dans des réunions villageoises, renforcement de capacité des femmes,.. </a:t>
            </a:r>
          </a:p>
          <a:p>
            <a:pPr lvl="1"/>
            <a:r>
              <a:rPr lang="fr-FR" dirty="0"/>
              <a:t>Chittagong Hill Tracts </a:t>
            </a:r>
            <a:r>
              <a:rPr lang="fr-FR" dirty="0" err="1"/>
              <a:t>peace</a:t>
            </a:r>
            <a:r>
              <a:rPr lang="fr-FR" dirty="0"/>
              <a:t> accord (1997) – création d’une commission de règlement des litiges fonciers, dispositions pour les droits autochtones sur les terres </a:t>
            </a:r>
          </a:p>
          <a:p>
            <a:pPr lvl="1"/>
            <a:r>
              <a:rPr lang="fr-FR" dirty="0" err="1"/>
              <a:t>Biodiversity</a:t>
            </a:r>
            <a:r>
              <a:rPr lang="fr-FR" dirty="0"/>
              <a:t> </a:t>
            </a:r>
            <a:r>
              <a:rPr lang="fr-FR" dirty="0" err="1"/>
              <a:t>act</a:t>
            </a:r>
            <a:r>
              <a:rPr lang="fr-FR" dirty="0"/>
              <a:t> (2017) – régule la conservation de la biodiversité et la répartition équitable des bénéfices tirés de son usage</a:t>
            </a:r>
          </a:p>
        </p:txBody>
      </p:sp>
    </p:spTree>
    <p:extLst>
      <p:ext uri="{BB962C8B-B14F-4D97-AF65-F5344CB8AC3E}">
        <p14:creationId xmlns:p14="http://schemas.microsoft.com/office/powerpoint/2010/main" val="269246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p:txBody>
          <a:bodyPr/>
          <a:lstStyle/>
          <a:p>
            <a:r>
              <a:rPr lang="fr-FR"/>
              <a:t>Bangladesh</a:t>
            </a:r>
            <a:r>
              <a:rPr lang="fr-FR" dirty="0"/>
              <a:t>/CHT : un appui de Caritas centré sur des animateurs </a:t>
            </a:r>
            <a:r>
              <a:rPr lang="fr-FR" dirty="0" err="1"/>
              <a:t>socio-techniques</a:t>
            </a:r>
            <a:r>
              <a:rPr lang="fr-FR" dirty="0"/>
              <a:t> </a:t>
            </a:r>
            <a:endParaRPr lang="fr-F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838199" y="1892968"/>
            <a:ext cx="10515599" cy="4122821"/>
          </a:xfrm>
        </p:spPr>
        <p:txBody>
          <a:bodyPr vert="horz" lIns="91440" tIns="45720" rIns="91440" bIns="45720" rtlCol="0">
            <a:normAutofit fontScale="77500" lnSpcReduction="20000"/>
          </a:bodyPr>
          <a:lstStyle/>
          <a:p>
            <a:r>
              <a:rPr lang="es-ES" dirty="0"/>
              <a:t>Manque de </a:t>
            </a:r>
            <a:r>
              <a:rPr lang="es-ES" dirty="0" err="1"/>
              <a:t>services</a:t>
            </a:r>
            <a:r>
              <a:rPr lang="es-ES" dirty="0"/>
              <a:t> </a:t>
            </a:r>
            <a:r>
              <a:rPr lang="es-ES" dirty="0" err="1"/>
              <a:t>d’extension</a:t>
            </a:r>
            <a:r>
              <a:rPr lang="es-ES" dirty="0"/>
              <a:t> / </a:t>
            </a:r>
            <a:r>
              <a:rPr lang="fr-FR" dirty="0"/>
              <a:t>Peu d’organisations agricoles préexistantes, mais une dynamique collective qui se met en place </a:t>
            </a:r>
            <a:endParaRPr lang="es-ES" dirty="0"/>
          </a:p>
          <a:p>
            <a:r>
              <a:rPr lang="fr-FR" dirty="0"/>
              <a:t>Recours à des </a:t>
            </a:r>
            <a:r>
              <a:rPr lang="fr-FR" i="1" dirty="0"/>
              <a:t>Community Agriculture Learning Center </a:t>
            </a:r>
            <a:r>
              <a:rPr lang="fr-FR" dirty="0"/>
              <a:t>(CALC), dans chaque village avec l’appui d’un facilitateur de terrain</a:t>
            </a:r>
            <a:endParaRPr lang="es-ES" dirty="0"/>
          </a:p>
          <a:p>
            <a:r>
              <a:rPr lang="en-US" dirty="0"/>
              <a:t>Un </a:t>
            </a:r>
            <a:r>
              <a:rPr lang="en-US" i="1" dirty="0"/>
              <a:t>social technical animator </a:t>
            </a:r>
            <a:r>
              <a:rPr lang="en-US" dirty="0"/>
              <a:t>(STA), </a:t>
            </a:r>
            <a:r>
              <a:rPr lang="en-US" dirty="0" err="1"/>
              <a:t>volontaire</a:t>
            </a:r>
            <a:r>
              <a:rPr lang="en-US" dirty="0"/>
              <a:t> </a:t>
            </a:r>
            <a:r>
              <a:rPr lang="en-US" dirty="0" err="1"/>
              <a:t>issu</a:t>
            </a:r>
            <a:r>
              <a:rPr lang="en-US" dirty="0"/>
              <a:t> de la </a:t>
            </a:r>
            <a:r>
              <a:rPr lang="en-US" dirty="0" err="1"/>
              <a:t>communauté</a:t>
            </a:r>
            <a:r>
              <a:rPr lang="en-US" dirty="0"/>
              <a:t>, </a:t>
            </a:r>
            <a:r>
              <a:rPr lang="en-US" dirty="0" err="1"/>
              <a:t>est</a:t>
            </a:r>
            <a:r>
              <a:rPr lang="en-US" dirty="0"/>
              <a:t> </a:t>
            </a:r>
            <a:r>
              <a:rPr lang="en-US" dirty="0" err="1"/>
              <a:t>formé</a:t>
            </a:r>
            <a:r>
              <a:rPr lang="en-US" dirty="0"/>
              <a:t> sur une </a:t>
            </a:r>
            <a:r>
              <a:rPr lang="en-US" dirty="0" err="1"/>
              <a:t>diversité</a:t>
            </a:r>
            <a:r>
              <a:rPr lang="en-US" dirty="0"/>
              <a:t> de </a:t>
            </a:r>
            <a:r>
              <a:rPr lang="en-US" dirty="0" err="1"/>
              <a:t>sujets</a:t>
            </a:r>
            <a:r>
              <a:rPr lang="en-US" dirty="0"/>
              <a:t> et </a:t>
            </a:r>
            <a:r>
              <a:rPr lang="en-US" dirty="0" err="1"/>
              <a:t>sert</a:t>
            </a:r>
            <a:r>
              <a:rPr lang="en-US" dirty="0"/>
              <a:t> de </a:t>
            </a:r>
            <a:r>
              <a:rPr lang="en-US" dirty="0" err="1"/>
              <a:t>relai</a:t>
            </a:r>
            <a:r>
              <a:rPr lang="en-US" dirty="0"/>
              <a:t> </a:t>
            </a:r>
            <a:r>
              <a:rPr lang="en-US" dirty="0" err="1"/>
              <a:t>endogène</a:t>
            </a:r>
            <a:endParaRPr lang="en-US" dirty="0"/>
          </a:p>
          <a:p>
            <a:r>
              <a:rPr lang="es-ES" i="1" dirty="0" err="1"/>
              <a:t>Model</a:t>
            </a:r>
            <a:r>
              <a:rPr lang="es-ES" i="1" dirty="0"/>
              <a:t> </a:t>
            </a:r>
            <a:r>
              <a:rPr lang="es-ES" i="1" dirty="0" err="1"/>
              <a:t>villages</a:t>
            </a:r>
            <a:r>
              <a:rPr lang="es-ES" i="1" dirty="0"/>
              <a:t> </a:t>
            </a:r>
            <a:r>
              <a:rPr lang="es-ES" dirty="0" err="1"/>
              <a:t>avec</a:t>
            </a:r>
            <a:r>
              <a:rPr lang="es-ES" dirty="0"/>
              <a:t> des sites de </a:t>
            </a:r>
            <a:r>
              <a:rPr lang="es-ES" dirty="0" err="1"/>
              <a:t>démonstration</a:t>
            </a:r>
            <a:r>
              <a:rPr lang="es-ES" dirty="0"/>
              <a:t> </a:t>
            </a:r>
          </a:p>
          <a:p>
            <a:r>
              <a:rPr lang="fr-FR" dirty="0">
                <a:solidFill>
                  <a:srgbClr val="ABAC12"/>
                </a:solidFill>
              </a:rPr>
              <a:t>Activités techniques à l’interface agriculture / environnement avec un enjeu de création de lien social </a:t>
            </a:r>
          </a:p>
          <a:p>
            <a:pPr lvl="1"/>
            <a:r>
              <a:rPr lang="fr-FR" dirty="0"/>
              <a:t>Appui à l’accès au marché pour la vente groupées, contact des grossistes, tests avec mobile </a:t>
            </a:r>
            <a:r>
              <a:rPr lang="fr-FR" dirty="0" err="1"/>
              <a:t>banking</a:t>
            </a:r>
            <a:r>
              <a:rPr lang="fr-FR" dirty="0"/>
              <a:t>, négociation groupée sur les prix… </a:t>
            </a:r>
          </a:p>
          <a:p>
            <a:pPr lvl="1"/>
            <a:r>
              <a:rPr lang="fr-FR" dirty="0"/>
              <a:t>Vaccinations/traitements groupés face à des enjeux sanitaires spécifiques </a:t>
            </a:r>
          </a:p>
          <a:p>
            <a:pPr lvl="1"/>
            <a:r>
              <a:rPr lang="fr-FR" dirty="0"/>
              <a:t>Prévention et d’information météo/climatique face au risque de glissements de terrain</a:t>
            </a:r>
          </a:p>
          <a:p>
            <a:pPr lvl="1"/>
            <a:r>
              <a:rPr lang="es-ES" dirty="0" err="1"/>
              <a:t>Appui</a:t>
            </a:r>
            <a:r>
              <a:rPr lang="es-ES" dirty="0"/>
              <a:t> </a:t>
            </a:r>
            <a:r>
              <a:rPr lang="es-ES" dirty="0" err="1"/>
              <a:t>technique</a:t>
            </a:r>
            <a:r>
              <a:rPr lang="es-ES" dirty="0"/>
              <a:t> sur des </a:t>
            </a:r>
            <a:r>
              <a:rPr lang="es-ES" dirty="0" err="1"/>
              <a:t>pratiques</a:t>
            </a:r>
            <a:r>
              <a:rPr lang="es-ES" dirty="0"/>
              <a:t> </a:t>
            </a:r>
            <a:r>
              <a:rPr lang="es-ES" dirty="0" err="1"/>
              <a:t>agroécologiques</a:t>
            </a:r>
            <a:r>
              <a:rPr lang="es-ES" dirty="0"/>
              <a:t> (</a:t>
            </a:r>
            <a:r>
              <a:rPr lang="es-ES" i="1" dirty="0" err="1"/>
              <a:t>voir</a:t>
            </a:r>
            <a:r>
              <a:rPr lang="es-ES" i="1" dirty="0"/>
              <a:t> </a:t>
            </a:r>
            <a:r>
              <a:rPr lang="es-ES" i="1" dirty="0" err="1"/>
              <a:t>après</a:t>
            </a:r>
            <a:r>
              <a:rPr lang="es-ES" dirty="0"/>
              <a:t>) </a:t>
            </a:r>
          </a:p>
        </p:txBody>
      </p:sp>
    </p:spTree>
    <p:extLst>
      <p:ext uri="{BB962C8B-B14F-4D97-AF65-F5344CB8AC3E}">
        <p14:creationId xmlns:p14="http://schemas.microsoft.com/office/powerpoint/2010/main" val="342120744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p:txBody>
          <a:bodyPr>
            <a:normAutofit fontScale="90000"/>
          </a:bodyPr>
          <a:lstStyle/>
          <a:p>
            <a:r>
              <a:rPr lang="fr-FR" dirty="0"/>
              <a:t>Bangladesh : contexte micro marqué par la baisse de fertilité des sols et le raccourcissement des rotations</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838199" y="1892968"/>
            <a:ext cx="10515599" cy="4122821"/>
          </a:xfrm>
        </p:spPr>
        <p:txBody>
          <a:bodyPr vert="horz" lIns="91440" tIns="45720" rIns="91440" bIns="45720" rtlCol="0">
            <a:normAutofit lnSpcReduction="10000"/>
          </a:bodyPr>
          <a:lstStyle/>
          <a:p>
            <a:r>
              <a:rPr lang="fr-FR" dirty="0"/>
              <a:t>Baisse de fertilité des sols en lien avec pratique du </a:t>
            </a:r>
            <a:r>
              <a:rPr lang="fr-FR" dirty="0" err="1"/>
              <a:t>jhum</a:t>
            </a:r>
            <a:r>
              <a:rPr lang="fr-FR" dirty="0"/>
              <a:t> dans un contexte de croissance démographique</a:t>
            </a:r>
            <a:endParaRPr lang="es-ES" dirty="0"/>
          </a:p>
          <a:p>
            <a:r>
              <a:rPr lang="fr-FR" dirty="0"/>
              <a:t>Travail sur la fertilité avec compost, vermicompostage</a:t>
            </a:r>
            <a:endParaRPr lang="es-ES" dirty="0"/>
          </a:p>
          <a:p>
            <a:r>
              <a:rPr lang="fr-FR" dirty="0"/>
              <a:t>Biopesticides </a:t>
            </a:r>
            <a:endParaRPr lang="es-ES" dirty="0"/>
          </a:p>
          <a:p>
            <a:r>
              <a:rPr lang="fr-FR" dirty="0"/>
              <a:t>Travail sur l’efficacité de l’usage de l’eau (irrigation en goutte à goutte, </a:t>
            </a:r>
            <a:r>
              <a:rPr lang="fr-FR" dirty="0" err="1"/>
              <a:t>mulching</a:t>
            </a:r>
            <a:r>
              <a:rPr lang="fr-FR" dirty="0"/>
              <a:t>) </a:t>
            </a:r>
            <a:endParaRPr lang="es-ES" dirty="0"/>
          </a:p>
          <a:p>
            <a:r>
              <a:rPr lang="fr-FR" dirty="0"/>
              <a:t>Travail sur des variétés locales </a:t>
            </a:r>
            <a:endParaRPr lang="es-ES" dirty="0"/>
          </a:p>
          <a:p>
            <a:r>
              <a:rPr lang="fr-FR" dirty="0"/>
              <a:t>Très peu d’usage d’intrants chimiques par les communautés en agriculture </a:t>
            </a:r>
            <a:r>
              <a:rPr lang="es-ES" dirty="0" err="1"/>
              <a:t>faute</a:t>
            </a:r>
            <a:r>
              <a:rPr lang="es-ES" dirty="0"/>
              <a:t> </a:t>
            </a:r>
            <a:r>
              <a:rPr lang="es-ES" dirty="0" err="1"/>
              <a:t>d’accessibilité</a:t>
            </a:r>
            <a:r>
              <a:rPr lang="es-ES" dirty="0"/>
              <a:t> </a:t>
            </a:r>
            <a:r>
              <a:rPr lang="es-ES" dirty="0" err="1"/>
              <a:t>aux</a:t>
            </a:r>
            <a:r>
              <a:rPr lang="es-ES" dirty="0"/>
              <a:t> </a:t>
            </a:r>
            <a:r>
              <a:rPr lang="es-ES" dirty="0" err="1"/>
              <a:t>moyens</a:t>
            </a:r>
            <a:r>
              <a:rPr lang="es-ES" dirty="0"/>
              <a:t> de </a:t>
            </a:r>
            <a:r>
              <a:rPr lang="es-ES" dirty="0" err="1"/>
              <a:t>production</a:t>
            </a:r>
            <a:r>
              <a:rPr lang="es-ES" dirty="0"/>
              <a:t> en </a:t>
            </a:r>
            <a:r>
              <a:rPr lang="es-ES" dirty="0" err="1"/>
              <a:t>général</a:t>
            </a:r>
            <a:endParaRPr lang="es-ES" dirty="0"/>
          </a:p>
        </p:txBody>
      </p:sp>
    </p:spTree>
    <p:extLst>
      <p:ext uri="{BB962C8B-B14F-4D97-AF65-F5344CB8AC3E}">
        <p14:creationId xmlns:p14="http://schemas.microsoft.com/office/powerpoint/2010/main" val="243854705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2489-34BC-0F89-0572-53865135B5F0}"/>
              </a:ext>
            </a:extLst>
          </p:cNvPr>
          <p:cNvSpPr>
            <a:spLocks noGrp="1"/>
          </p:cNvSpPr>
          <p:nvPr>
            <p:ph type="title"/>
          </p:nvPr>
        </p:nvSpPr>
        <p:spPr/>
        <p:txBody>
          <a:bodyPr/>
          <a:lstStyle/>
          <a:p>
            <a:r>
              <a:rPr lang="fr-FR" dirty="0"/>
              <a:t>Activités de Caritas Bangladesh – </a:t>
            </a:r>
            <a:r>
              <a:rPr lang="en-US" dirty="0"/>
              <a:t>Arook </a:t>
            </a:r>
            <a:r>
              <a:rPr lang="fr-FR" dirty="0"/>
              <a:t>Toppo, Caritas Bangladesh </a:t>
            </a:r>
            <a:endParaRPr lang="en-US" dirty="0"/>
          </a:p>
        </p:txBody>
      </p:sp>
      <p:sp>
        <p:nvSpPr>
          <p:cNvPr id="3" name="Content Placeholder 2">
            <a:extLst>
              <a:ext uri="{FF2B5EF4-FFF2-40B4-BE49-F238E27FC236}">
                <a16:creationId xmlns:a16="http://schemas.microsoft.com/office/drawing/2014/main" id="{C0221D30-F64C-3F64-84D3-AA84A040F301}"/>
              </a:ext>
            </a:extLst>
          </p:cNvPr>
          <p:cNvSpPr>
            <a:spLocks noGrp="1"/>
          </p:cNvSpPr>
          <p:nvPr>
            <p:ph idx="1"/>
          </p:nvPr>
        </p:nvSpPr>
        <p:spPr>
          <a:xfrm>
            <a:off x="838200" y="1825624"/>
            <a:ext cx="10515600" cy="4478923"/>
          </a:xfrm>
        </p:spPr>
        <p:txBody>
          <a:bodyPr>
            <a:normAutofit fontScale="55000" lnSpcReduction="20000"/>
          </a:bodyPr>
          <a:lstStyle/>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1: Development of skill &amp; knowledge on better crop and value chain management (4 281 small holder and 104 social technical animator)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Capacity building training 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-based entrepreneurship development, small livestock and poultry rearing, organic farming, integrated fish farming, Fish nursery, Cage Fish Culture,  Multi-storied Garden (MSH), Upgrade Jhum Cultivation; Bee keeping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-based nursery for skill development at village and sub-district level;</a:t>
            </a: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Arrange Training on value Chain (processing, preservation, Consummation &amp; Marketing) at village level;</a:t>
            </a: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Training for  Social Technical Animator (STA) on Livestock, Poultry, Field crop, and value chain at sub-district level;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2: Diversification of the agricultural production systems (4 281 small holder and 104 social technical animator):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input support for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-based entrepreneurship development for women and youth, small livestock and poultry rearing as well as vaccination support, organic farming, integrated fish farming, Fish nursery, MSH Garden, Upgrade Jhum Cultivation, Bee keeping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-based nursery at village level; </a:t>
            </a: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Support to establish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-Ecology Model Village in at village level;</a:t>
            </a:r>
          </a:p>
          <a:p>
            <a:pP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Promote Social Technical Animator (STA) including Youth for linkages with government offices for vaccination and availability local seed for vicinity at village level;</a:t>
            </a:r>
          </a:p>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3: Capacity building n sustainable Resource Management and Environmental protection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National/International Day (Environmental day, National disaster preparedness day, etc.) observation and participate different fairs : learning exchanges / workshops on environmental protection + monthly meetings for CALC at village level </a:t>
            </a:r>
          </a:p>
          <a:p>
            <a:pPr marL="0" marR="0" lvl="0" indent="0">
              <a:lnSpc>
                <a:spcPct val="107000"/>
              </a:lnSpc>
              <a:spcBef>
                <a:spcPts val="0"/>
              </a:spcBef>
              <a:spcAft>
                <a:spcPts val="800"/>
              </a:spcAft>
              <a:buNone/>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4 : Linkage with academic Research through conducting action-research, documentation on value chain and dissemination of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ecology best practices.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Research Design/design of trials on-farm action research on Impact of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ecology on community, Food &amp; Nutrition of community people, Research on value chain of CHT including trial report &amp; publications, sharing &amp; dissemination.</a:t>
            </a: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Master thesis/Research paper 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-ecology and social Issues to involve Institute / University for  the research works; </a:t>
            </a:r>
          </a:p>
          <a:p>
            <a:pPr marL="342900" marR="0" lvl="0" indent="-342900">
              <a:lnSpc>
                <a:spcPct val="107000"/>
              </a:lnSpc>
              <a:spcBef>
                <a:spcPts val="0"/>
              </a:spcBef>
              <a:spcAft>
                <a:spcPts val="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5: Building capacity of traditional/social leader on land rights, advocacy, lobbying and networking of Indigenous Community &amp; traditional Organization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Training on leadership &amp; Management and Advocacy, Lobbying &amp; Networking for  traditional / social leader including women and religious leader at sub-district level;</a:t>
            </a:r>
          </a:p>
          <a:p>
            <a:pPr>
              <a:lnSpc>
                <a:spcPct val="107000"/>
              </a:lnSpc>
              <a:spcBef>
                <a:spcPts val="0"/>
              </a:spcBef>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Support for formation and arranging meeting of Union level and Sub-district level Advocacy &amp; networking forum (Tri-monthly Basis) to make common platform for implementation of AE; </a:t>
            </a:r>
          </a:p>
          <a:p>
            <a:pP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Arrange Awareness session on Social Safety net Program, and other entitlements of Government at CALC and village level; </a:t>
            </a:r>
            <a:endParaRPr lang="en-US" sz="1800"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6: Establish Linkage with service provider (govt. NGO, Private) through Seminar / campaign on Government Social safety net, Environmental Protection and access to land right</a:t>
            </a:r>
            <a:endParaRPr lang="en-US" sz="1800" dirty="0"/>
          </a:p>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9576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2489-34BC-0F89-0572-53865135B5F0}"/>
              </a:ext>
            </a:extLst>
          </p:cNvPr>
          <p:cNvSpPr>
            <a:spLocks noGrp="1"/>
          </p:cNvSpPr>
          <p:nvPr>
            <p:ph type="title"/>
          </p:nvPr>
        </p:nvSpPr>
        <p:spPr/>
        <p:txBody>
          <a:bodyPr/>
          <a:lstStyle/>
          <a:p>
            <a:r>
              <a:rPr lang="fr-FR" dirty="0"/>
              <a:t>Activités de Caritas Bangladesh – </a:t>
            </a:r>
            <a:r>
              <a:rPr lang="en-US" dirty="0"/>
              <a:t>Arook </a:t>
            </a:r>
            <a:r>
              <a:rPr lang="fr-FR" dirty="0"/>
              <a:t>Toppo, Caritas Bangladesh </a:t>
            </a:r>
            <a:endParaRPr lang="en-US" dirty="0"/>
          </a:p>
        </p:txBody>
      </p:sp>
      <p:sp>
        <p:nvSpPr>
          <p:cNvPr id="3" name="Content Placeholder 2">
            <a:extLst>
              <a:ext uri="{FF2B5EF4-FFF2-40B4-BE49-F238E27FC236}">
                <a16:creationId xmlns:a16="http://schemas.microsoft.com/office/drawing/2014/main" id="{C0221D30-F64C-3F64-84D3-AA84A040F301}"/>
              </a:ext>
            </a:extLst>
          </p:cNvPr>
          <p:cNvSpPr>
            <a:spLocks noGrp="1"/>
          </p:cNvSpPr>
          <p:nvPr>
            <p:ph idx="1"/>
          </p:nvPr>
        </p:nvSpPr>
        <p:spPr/>
        <p:txBody>
          <a:bodyPr>
            <a:normAutofit fontScale="77500" lnSpcReduction="20000"/>
          </a:bodyPr>
          <a:lstStyle/>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Action Area 1: Development of skill &amp; knowledge on better crop and value chain management to the targeted beneficiaries through training (4 281 small holder and 104 social technical animator)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Capacity building training 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-based entrepreneurship development, small livestock and poultry rearing, organic farming, integrated fish farming, Fish nursery, Cage Fish Culture,  Multi-storied Garden (MSH), Upgrade Jhum Cultivation; Bee keeping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-based nursery for skill development at village and sub-district level;</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Arrange Training on value Chain (processing, preservation, Consummation &amp; Marketing) for beneficiaries for skill development on value chain at village level;</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Training for  Social Technical Animator (STA) on Livestock, Poultry, Field crop, and value chain at sub-district level for service availability in the area.</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Arrange Refresher Training for on Organic farming, livestock rearing, fisheries, MSH and Upgrade Jhum Cultivation for renew updated information at village level</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Action area 2: Diversification of the agricultural production systems through inputs and technical support from CB, the IPs and the local government departments to the beneficiaries (4 281 small holder and 104 social technical animator):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input support to beneficiaries for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-based entrepreneurship development for women and youth, small livestock and poultry rearing as well as vaccination support, organic farming, integrated fish farming, Fish nursery, MSH Garden, Upgrade Jhum Cultivation, Bee keeping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-based nursery at village level;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Support to establish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-Ecology Model Village in at village level;</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Promote Social Technical Animator (STA) including Youth for linkages with government offices for vaccination and availability local seed for vicinity at village level;</a:t>
            </a:r>
          </a:p>
          <a:p>
            <a:endParaRPr lang="en-US" dirty="0"/>
          </a:p>
        </p:txBody>
      </p:sp>
    </p:spTree>
    <p:extLst>
      <p:ext uri="{BB962C8B-B14F-4D97-AF65-F5344CB8AC3E}">
        <p14:creationId xmlns:p14="http://schemas.microsoft.com/office/powerpoint/2010/main" val="107699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2577-1C4B-1E4F-DA34-BBD8D3F9F385}"/>
              </a:ext>
            </a:extLst>
          </p:cNvPr>
          <p:cNvSpPr>
            <a:spLocks noGrp="1"/>
          </p:cNvSpPr>
          <p:nvPr>
            <p:ph type="title"/>
          </p:nvPr>
        </p:nvSpPr>
        <p:spPr/>
        <p:txBody>
          <a:bodyPr/>
          <a:lstStyle/>
          <a:p>
            <a:r>
              <a:rPr lang="en-US" dirty="0"/>
              <a:t>CB’s interventions </a:t>
            </a:r>
          </a:p>
        </p:txBody>
      </p:sp>
      <p:sp>
        <p:nvSpPr>
          <p:cNvPr id="3" name="Content Placeholder 2">
            <a:extLst>
              <a:ext uri="{FF2B5EF4-FFF2-40B4-BE49-F238E27FC236}">
                <a16:creationId xmlns:a16="http://schemas.microsoft.com/office/drawing/2014/main" id="{9D6E9C50-2DA4-288E-A450-0D5C7F597DA2}"/>
              </a:ext>
            </a:extLst>
          </p:cNvPr>
          <p:cNvSpPr>
            <a:spLocks noGrp="1"/>
          </p:cNvSpPr>
          <p:nvPr>
            <p:ph idx="1"/>
          </p:nvPr>
        </p:nvSpPr>
        <p:spPr/>
        <p:txBody>
          <a:bodyPr>
            <a:normAutofit fontScale="47500" lnSpcReduction="20000"/>
          </a:bodyPr>
          <a:lstStyle/>
          <a:p>
            <a:pPr marL="0" marR="0" indent="0">
              <a:lnSpc>
                <a:spcPct val="107000"/>
              </a:lnSpc>
              <a:spcBef>
                <a:spcPts val="0"/>
              </a:spcBef>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Action area 3: Capacity building of beneficiaries on sustainable Resource Management and Environmental protection through peer to peer exchange, and joint efforts with stakeholders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Support for arranging National/International Day (Environmental day, National disaster preparedness day, etc.) observation and participate different fairs at sub-districts level with beneficiaries, govt. officials, social and community leaders</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Arrange Learning Exchange visit of Beneficiaries (In-country inter </a:t>
            </a: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Upazila</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sub-districts level and with ALOC project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Arrange Seminar/Workshop on Environmental protection at sub district level </a:t>
            </a:r>
          </a:p>
          <a:p>
            <a:pPr marL="342900" marR="0" lvl="0" indent="-342900">
              <a:lnSpc>
                <a:spcPct val="107000"/>
              </a:lnSpc>
              <a:spcBef>
                <a:spcPts val="0"/>
              </a:spcBef>
              <a:spcAft>
                <a:spcPts val="80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Formation and support for arranging monthly meeting for CALC (Community Agriculture Learning Center instead of Caritas Agriculture Learning Centre) at village level</a:t>
            </a:r>
          </a:p>
          <a:p>
            <a:pPr marL="0" marR="0" lvl="0" indent="0">
              <a:lnSpc>
                <a:spcPct val="107000"/>
              </a:lnSpc>
              <a:spcBef>
                <a:spcPts val="0"/>
              </a:spcBef>
              <a:spcAft>
                <a:spcPts val="800"/>
              </a:spcAft>
              <a:buNone/>
            </a:pP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Action area 4: Linkage with academic Research and community people through conducting action-research, documentation on value chain and dissemination of </a:t>
            </a:r>
            <a:r>
              <a:rPr lang="en-US" sz="2800" b="1"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ecology best practices.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Secondary review and prepare reports      for getting information already available on topics.</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Research Design/design of trials on-farm action research on Impact of </a:t>
            </a: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ecology on community, Food &amp; Nutrition of community people, Research on value chain of CHT including trial report &amp; publications, sharing &amp; dissemination.</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Master thesis/Research paper on </a:t>
            </a: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agro</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-ecology and social Issues to involve Institute / University for  the research works;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Sharing of research findings to the Sub-districts/Districts level annual/Bi-annual;</a:t>
            </a:r>
          </a:p>
          <a:p>
            <a:pPr marL="342900" marR="0" lvl="0" indent="-342900">
              <a:lnSpc>
                <a:spcPct val="107000"/>
              </a:lnSpc>
              <a:spcBef>
                <a:spcPts val="0"/>
              </a:spcBef>
              <a:spcAft>
                <a:spcPts val="80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Documentation/publication on Value Chain in CHT and traditional techniques for food preservation and processing, seed preservation</a:t>
            </a:r>
            <a:endParaRPr lang="en-US" dirty="0"/>
          </a:p>
        </p:txBody>
      </p:sp>
    </p:spTree>
    <p:extLst>
      <p:ext uri="{BB962C8B-B14F-4D97-AF65-F5344CB8AC3E}">
        <p14:creationId xmlns:p14="http://schemas.microsoft.com/office/powerpoint/2010/main" val="332158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7F6D-AC4C-E207-B50E-BFA969E89C2E}"/>
              </a:ext>
            </a:extLst>
          </p:cNvPr>
          <p:cNvSpPr>
            <a:spLocks noGrp="1"/>
          </p:cNvSpPr>
          <p:nvPr>
            <p:ph type="title"/>
          </p:nvPr>
        </p:nvSpPr>
        <p:spPr/>
        <p:txBody>
          <a:bodyPr/>
          <a:lstStyle/>
          <a:p>
            <a:r>
              <a:rPr lang="en-US" dirty="0"/>
              <a:t>CB’s interventions </a:t>
            </a:r>
          </a:p>
        </p:txBody>
      </p:sp>
      <p:sp>
        <p:nvSpPr>
          <p:cNvPr id="3" name="Content Placeholder 2">
            <a:extLst>
              <a:ext uri="{FF2B5EF4-FFF2-40B4-BE49-F238E27FC236}">
                <a16:creationId xmlns:a16="http://schemas.microsoft.com/office/drawing/2014/main" id="{2788ADB8-4381-B80F-4681-90A170273E02}"/>
              </a:ext>
            </a:extLst>
          </p:cNvPr>
          <p:cNvSpPr>
            <a:spLocks noGrp="1"/>
          </p:cNvSpPr>
          <p:nvPr>
            <p:ph idx="1"/>
          </p:nvPr>
        </p:nvSpPr>
        <p:spPr/>
        <p:txBody>
          <a:bodyPr>
            <a:normAutofit fontScale="55000" lnSpcReduction="20000"/>
          </a:bodyPr>
          <a:lstStyle/>
          <a:p>
            <a:pPr marL="0" marR="0" indent="0">
              <a:lnSpc>
                <a:spcPct val="107000"/>
              </a:lnSpc>
              <a:spcBef>
                <a:spcPts val="0"/>
              </a:spcBef>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Action area 5: Building capacity of traditional/social leader on land rights, advocacy, lobbying and networking of Indigenous Community &amp; traditional Organization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Training on leadership &amp; Management and Advocacy, Lobbying &amp; Networking for  traditional / social leader including women and religious leader at sub-district level;</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Support for formation and arranging meeting of Union level and Sub-district level Advocacy &amp; networking forum (Tri-monthly Basis) to make common platform for implementation of AE; </a:t>
            </a:r>
          </a:p>
          <a:p>
            <a:pPr marL="342900" marR="0" lvl="0" indent="-342900">
              <a:lnSpc>
                <a:spcPct val="107000"/>
              </a:lnSpc>
              <a:spcBef>
                <a:spcPts val="0"/>
              </a:spcBef>
              <a:spcAft>
                <a:spcPts val="80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Arrange Awareness session on Social Safety net Program, and other entitlements of Government at CALC and village level; </a:t>
            </a:r>
          </a:p>
          <a:p>
            <a:pPr marL="0" marR="0" indent="0">
              <a:lnSpc>
                <a:spcPct val="107000"/>
              </a:lnSpc>
              <a:spcBef>
                <a:spcPts val="0"/>
              </a:spcBef>
              <a:spcAft>
                <a:spcPts val="800"/>
              </a:spcAft>
              <a:buNone/>
            </a:pP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Action area 6: Establish Linkage with service provider (govt. NGO, Private) through Seminar / campaign on Government Social safety net, Environmental Protection and access to land right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Arrange Seminar / meeting on access on government Social safety net at Union/ </a:t>
            </a: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Upazila</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level; Linkages with GOs and other institutions.</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Support for Arrange awareness campaign / Rally/ at sub-district and village level Demonstration on </a:t>
            </a: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Laudato</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Si, Environment Protection Issues (Student, youth, Advocacy &amp; Networking Forum, Religious Institution etc.); at sub-district level</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Support to Indigenous to receive initial land documents from headman at village level</a:t>
            </a:r>
          </a:p>
          <a:p>
            <a:pPr marL="342900" marR="0" lvl="0" indent="-342900">
              <a:lnSpc>
                <a:spcPct val="107000"/>
              </a:lnSpc>
              <a:spcBef>
                <a:spcPts val="0"/>
              </a:spcBef>
              <a:spcAft>
                <a:spcPts val="80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Arrange meeting/workshop between Advocacy &amp; networking forum government official/ other NGOs/ Service provider, Private sector &amp; Other institutions at local, region and National level on access to government facilities, non-government facilities, building relation between community people and service provider etc.;</a:t>
            </a:r>
          </a:p>
          <a:p>
            <a:endParaRPr lang="en-US" dirty="0"/>
          </a:p>
        </p:txBody>
      </p:sp>
    </p:spTree>
    <p:extLst>
      <p:ext uri="{BB962C8B-B14F-4D97-AF65-F5344CB8AC3E}">
        <p14:creationId xmlns:p14="http://schemas.microsoft.com/office/powerpoint/2010/main" val="3907762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p:txBody>
          <a:bodyPr>
            <a:normAutofit/>
          </a:bodyPr>
          <a:lstStyle/>
          <a:p>
            <a:r>
              <a:rPr lang="fr-FR" dirty="0"/>
              <a:t>Bangladesh – </a:t>
            </a:r>
            <a:r>
              <a:rPr lang="en-US" b="1" dirty="0"/>
              <a:t>Obstacles</a:t>
            </a:r>
            <a:r>
              <a:rPr lang="en-US" dirty="0"/>
              <a:t> to the transition: Arook </a:t>
            </a:r>
            <a:r>
              <a:rPr lang="fr-FR" dirty="0"/>
              <a:t>Toppo, Caritas Bangladesh </a:t>
            </a:r>
          </a:p>
        </p:txBody>
      </p:sp>
      <p:sp>
        <p:nvSpPr>
          <p:cNvPr id="5" name="TextBox 4">
            <a:extLst>
              <a:ext uri="{FF2B5EF4-FFF2-40B4-BE49-F238E27FC236}">
                <a16:creationId xmlns:a16="http://schemas.microsoft.com/office/drawing/2014/main" id="{2466BE9B-F588-8B8D-CDD7-7B0FC45E011E}"/>
              </a:ext>
            </a:extLst>
          </p:cNvPr>
          <p:cNvSpPr txBox="1"/>
          <p:nvPr/>
        </p:nvSpPr>
        <p:spPr>
          <a:xfrm>
            <a:off x="538621" y="1892301"/>
            <a:ext cx="10815179" cy="4381500"/>
          </a:xfrm>
          <a:prstGeom prst="rect">
            <a:avLst/>
          </a:prstGeom>
        </p:spPr>
        <p:txBody>
          <a:bodyPr vert="horz" lIns="91440" tIns="45720" rIns="91440" bIns="45720" rtlCol="0">
            <a:normAutofit fontScale="77500" lnSpcReduction="20000"/>
          </a:bodyPr>
          <a:lstStyle>
            <a:lvl1pPr marL="228600" indent="-228600" algn="just">
              <a:lnSpc>
                <a:spcPct val="90000"/>
              </a:lnSpc>
              <a:spcBef>
                <a:spcPts val="1000"/>
              </a:spcBef>
              <a:buFont typeface="Arial" panose="020B0604020202020204" pitchFamily="34" charset="0"/>
              <a:buChar char="•"/>
              <a:defRPr sz="2800">
                <a:latin typeface="Calibri" panose="020F0502020204030204" pitchFamily="34"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Unsustainable land use practices, deforestation, and land due to shifting the agricultural practice (Traditional to modern, introducing exotic varieties (monoculture e.g., rubber, teak plantations, tobacco cultivation (intensive farming),  use hybrid seeds,  </a:t>
            </a:r>
          </a:p>
          <a:p>
            <a:r>
              <a:rPr lang="en-US" dirty="0"/>
              <a:t> CHT IP has less/no  knowledge of integrated/diversified farming systems (preference in Shifting cultivation), livestock and poultry bird rearing in improve-way/ technology (goat shed, vaccination)      </a:t>
            </a:r>
          </a:p>
          <a:p>
            <a:r>
              <a:rPr lang="en-US" dirty="0"/>
              <a:t>The soil in the CHT is generally less fertile compared to other regions of Bangladesh</a:t>
            </a:r>
          </a:p>
          <a:p>
            <a:r>
              <a:rPr lang="en-US" dirty="0"/>
              <a:t>Water crisis due to climate change and human activities (reduced water retention capacity due to  removing stones from Streams for development projects leads to biodiversity loss ( no snails, crabs, fish, and shrimp), irregular/less rainfall leads to loss of agriculture production</a:t>
            </a:r>
          </a:p>
          <a:p>
            <a:r>
              <a:rPr lang="en-US" dirty="0"/>
              <a:t> traditional people maintained a 10–12-year fallow period for regeneration for the enrichment of forest vegetation and essential soil nutrients in lands. Now it is fallow period (3–4 years) for regeneration. </a:t>
            </a:r>
          </a:p>
        </p:txBody>
      </p:sp>
    </p:spTree>
    <p:extLst>
      <p:ext uri="{BB962C8B-B14F-4D97-AF65-F5344CB8AC3E}">
        <p14:creationId xmlns:p14="http://schemas.microsoft.com/office/powerpoint/2010/main" val="18860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symbole, logo, Police&#10;&#10;Description générée automatiquement">
            <a:extLst>
              <a:ext uri="{FF2B5EF4-FFF2-40B4-BE49-F238E27FC236}">
                <a16:creationId xmlns:a16="http://schemas.microsoft.com/office/drawing/2014/main" id="{0B0C09C0-B9B8-FCC1-3DD7-7452E5E0D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301" y="3845858"/>
            <a:ext cx="1414442" cy="1414442"/>
          </a:xfrm>
          <a:prstGeom prst="rect">
            <a:avLst/>
          </a:prstGeom>
        </p:spPr>
      </p:pic>
      <p:pic>
        <p:nvPicPr>
          <p:cNvPr id="6" name="Image 5" descr="Une image contenant texte, logo, Graphique, cercle&#10;&#10;Description générée automatiquement">
            <a:extLst>
              <a:ext uri="{FF2B5EF4-FFF2-40B4-BE49-F238E27FC236}">
                <a16:creationId xmlns:a16="http://schemas.microsoft.com/office/drawing/2014/main" id="{AAB273E5-3204-A6CC-1286-177F8F939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183" y="3314531"/>
            <a:ext cx="1652778" cy="1652778"/>
          </a:xfrm>
          <a:prstGeom prst="rect">
            <a:avLst/>
          </a:prstGeom>
        </p:spPr>
      </p:pic>
      <p:pic>
        <p:nvPicPr>
          <p:cNvPr id="8" name="Image 7" descr="Une image contenant clipart, Graphique, Police&#10;&#10;Description générée automatiquement">
            <a:extLst>
              <a:ext uri="{FF2B5EF4-FFF2-40B4-BE49-F238E27FC236}">
                <a16:creationId xmlns:a16="http://schemas.microsoft.com/office/drawing/2014/main" id="{AFEB7515-7268-E0CB-D950-D7081AAA10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3313" y="3135038"/>
            <a:ext cx="1430782" cy="1117630"/>
          </a:xfrm>
          <a:prstGeom prst="rect">
            <a:avLst/>
          </a:prstGeom>
        </p:spPr>
      </p:pic>
      <p:pic>
        <p:nvPicPr>
          <p:cNvPr id="10" name="Image 9" descr="Une image contenant symbole, logo, Police, cercle&#10;&#10;Description générée automatiquement">
            <a:extLst>
              <a:ext uri="{FF2B5EF4-FFF2-40B4-BE49-F238E27FC236}">
                <a16:creationId xmlns:a16="http://schemas.microsoft.com/office/drawing/2014/main" id="{E2F7E6C4-9C55-60ED-68C0-307F3E51D8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0238" y="4137073"/>
            <a:ext cx="1261868" cy="1261868"/>
          </a:xfrm>
          <a:prstGeom prst="rect">
            <a:avLst/>
          </a:prstGeom>
        </p:spPr>
      </p:pic>
      <p:sp>
        <p:nvSpPr>
          <p:cNvPr id="14" name="Rectangle : coins arrondis 13">
            <a:extLst>
              <a:ext uri="{FF2B5EF4-FFF2-40B4-BE49-F238E27FC236}">
                <a16:creationId xmlns:a16="http://schemas.microsoft.com/office/drawing/2014/main" id="{61B9ABC8-DF1B-CCE9-D5BF-A32136F31E5E}"/>
              </a:ext>
            </a:extLst>
          </p:cNvPr>
          <p:cNvSpPr/>
          <p:nvPr/>
        </p:nvSpPr>
        <p:spPr>
          <a:xfrm>
            <a:off x="5309628" y="268941"/>
            <a:ext cx="6490612" cy="5486400"/>
          </a:xfrm>
          <a:prstGeom prst="roundRect">
            <a:avLst/>
          </a:prstGeom>
          <a:noFill/>
          <a:ln w="19050">
            <a:solidFill>
              <a:srgbClr val="15518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ZoneTexte 14">
            <a:extLst>
              <a:ext uri="{FF2B5EF4-FFF2-40B4-BE49-F238E27FC236}">
                <a16:creationId xmlns:a16="http://schemas.microsoft.com/office/drawing/2014/main" id="{793512D2-9A5F-BF89-82E5-FB64CF884711}"/>
              </a:ext>
            </a:extLst>
          </p:cNvPr>
          <p:cNvSpPr txBox="1"/>
          <p:nvPr/>
        </p:nvSpPr>
        <p:spPr>
          <a:xfrm>
            <a:off x="5679340" y="415413"/>
            <a:ext cx="5751188" cy="1200329"/>
          </a:xfrm>
          <a:prstGeom prst="rect">
            <a:avLst/>
          </a:prstGeom>
          <a:noFill/>
        </p:spPr>
        <p:txBody>
          <a:bodyPr wrap="square" rtlCol="0">
            <a:spAutoFit/>
          </a:bodyPr>
          <a:lstStyle/>
          <a:p>
            <a:pPr algn="ctr"/>
            <a:r>
              <a:rPr lang="fr-FR" sz="2400" dirty="0">
                <a:solidFill>
                  <a:srgbClr val="15518D"/>
                </a:solidFill>
              </a:rPr>
              <a:t>Un réseau de partenaires signataires d’une Convention Programme pluriannuelle (CPP) depuis 2021 pour des actions conjointes </a:t>
            </a:r>
            <a:endParaRPr lang="es-ES" sz="2400" dirty="0">
              <a:solidFill>
                <a:srgbClr val="15518D"/>
              </a:solidFill>
            </a:endParaRPr>
          </a:p>
        </p:txBody>
      </p:sp>
      <p:sp>
        <p:nvSpPr>
          <p:cNvPr id="16" name="Rectangle : coins arrondis 15">
            <a:extLst>
              <a:ext uri="{FF2B5EF4-FFF2-40B4-BE49-F238E27FC236}">
                <a16:creationId xmlns:a16="http://schemas.microsoft.com/office/drawing/2014/main" id="{861DFEE5-522A-0C9A-B947-3BFD06FC8894}"/>
              </a:ext>
            </a:extLst>
          </p:cNvPr>
          <p:cNvSpPr/>
          <p:nvPr/>
        </p:nvSpPr>
        <p:spPr>
          <a:xfrm>
            <a:off x="8095858" y="2140771"/>
            <a:ext cx="3550023" cy="3410175"/>
          </a:xfrm>
          <a:prstGeom prst="roundRect">
            <a:avLst/>
          </a:prstGeom>
          <a:noFill/>
          <a:ln w="19050">
            <a:solidFill>
              <a:srgbClr val="15518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 coins arrondis 16">
            <a:extLst>
              <a:ext uri="{FF2B5EF4-FFF2-40B4-BE49-F238E27FC236}">
                <a16:creationId xmlns:a16="http://schemas.microsoft.com/office/drawing/2014/main" id="{1ED5E8C6-5B41-343B-EFAB-F6C7B5FE9F59}"/>
              </a:ext>
            </a:extLst>
          </p:cNvPr>
          <p:cNvSpPr/>
          <p:nvPr/>
        </p:nvSpPr>
        <p:spPr>
          <a:xfrm>
            <a:off x="5518564" y="2140771"/>
            <a:ext cx="2439188" cy="3392642"/>
          </a:xfrm>
          <a:prstGeom prst="roundRect">
            <a:avLst/>
          </a:prstGeom>
          <a:noFill/>
          <a:ln w="19050">
            <a:solidFill>
              <a:srgbClr val="15518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 4" descr="Une image contenant texte, Police, logo, Bleu électrique&#10;&#10;Description générée automatiquement">
            <a:extLst>
              <a:ext uri="{FF2B5EF4-FFF2-40B4-BE49-F238E27FC236}">
                <a16:creationId xmlns:a16="http://schemas.microsoft.com/office/drawing/2014/main" id="{8EFF342A-0C4A-0ACE-1FDC-53D68B3EB4FA}"/>
              </a:ext>
            </a:extLst>
          </p:cNvPr>
          <p:cNvPicPr>
            <a:picLocks noChangeAspect="1"/>
          </p:cNvPicPr>
          <p:nvPr/>
        </p:nvPicPr>
        <p:blipFill rotWithShape="1">
          <a:blip r:embed="rId7">
            <a:extLst>
              <a:ext uri="{28A0092B-C50C-407E-A947-70E740481C1C}">
                <a14:useLocalDpi xmlns:a14="http://schemas.microsoft.com/office/drawing/2010/main" val="0"/>
              </a:ext>
            </a:extLst>
          </a:blip>
          <a:srcRect l="24229" t="6376" r="22859" b="9419"/>
          <a:stretch/>
        </p:blipFill>
        <p:spPr>
          <a:xfrm>
            <a:off x="7292795" y="1628267"/>
            <a:ext cx="1437250" cy="1524830"/>
          </a:xfrm>
          <a:prstGeom prst="rect">
            <a:avLst/>
          </a:prstGeom>
        </p:spPr>
      </p:pic>
      <p:sp>
        <p:nvSpPr>
          <p:cNvPr id="18" name="ZoneTexte 17">
            <a:extLst>
              <a:ext uri="{FF2B5EF4-FFF2-40B4-BE49-F238E27FC236}">
                <a16:creationId xmlns:a16="http://schemas.microsoft.com/office/drawing/2014/main" id="{40CD0CFF-04CB-018F-82C2-BD755330F8C5}"/>
              </a:ext>
            </a:extLst>
          </p:cNvPr>
          <p:cNvSpPr txBox="1"/>
          <p:nvPr/>
        </p:nvSpPr>
        <p:spPr>
          <a:xfrm>
            <a:off x="8575355" y="2278269"/>
            <a:ext cx="2942540" cy="707886"/>
          </a:xfrm>
          <a:prstGeom prst="rect">
            <a:avLst/>
          </a:prstGeom>
          <a:noFill/>
        </p:spPr>
        <p:txBody>
          <a:bodyPr wrap="square" rtlCol="0">
            <a:spAutoFit/>
          </a:bodyPr>
          <a:lstStyle/>
          <a:p>
            <a:pPr algn="ctr"/>
            <a:r>
              <a:rPr lang="fr-FR" sz="2000" dirty="0">
                <a:solidFill>
                  <a:srgbClr val="15518D"/>
                </a:solidFill>
              </a:rPr>
              <a:t>23 partenaires de terrain, </a:t>
            </a:r>
          </a:p>
          <a:p>
            <a:pPr algn="ctr"/>
            <a:r>
              <a:rPr lang="fr-FR" sz="2000" dirty="0">
                <a:solidFill>
                  <a:srgbClr val="15518D"/>
                </a:solidFill>
              </a:rPr>
              <a:t>dont :  </a:t>
            </a:r>
            <a:endParaRPr lang="es-ES" sz="2000" dirty="0">
              <a:solidFill>
                <a:srgbClr val="15518D"/>
              </a:solidFill>
            </a:endParaRPr>
          </a:p>
        </p:txBody>
      </p:sp>
      <p:sp>
        <p:nvSpPr>
          <p:cNvPr id="19" name="ZoneTexte 18">
            <a:extLst>
              <a:ext uri="{FF2B5EF4-FFF2-40B4-BE49-F238E27FC236}">
                <a16:creationId xmlns:a16="http://schemas.microsoft.com/office/drawing/2014/main" id="{40FBE580-18C2-2A9D-9D4D-C9388A26A75A}"/>
              </a:ext>
            </a:extLst>
          </p:cNvPr>
          <p:cNvSpPr txBox="1"/>
          <p:nvPr/>
        </p:nvSpPr>
        <p:spPr>
          <a:xfrm>
            <a:off x="5576878" y="2278269"/>
            <a:ext cx="1774231" cy="1015663"/>
          </a:xfrm>
          <a:prstGeom prst="rect">
            <a:avLst/>
          </a:prstGeom>
          <a:noFill/>
        </p:spPr>
        <p:txBody>
          <a:bodyPr wrap="square" rtlCol="0">
            <a:spAutoFit/>
          </a:bodyPr>
          <a:lstStyle/>
          <a:p>
            <a:pPr algn="ctr"/>
            <a:r>
              <a:rPr lang="fr-FR" sz="2000" dirty="0">
                <a:solidFill>
                  <a:srgbClr val="15518D"/>
                </a:solidFill>
              </a:rPr>
              <a:t>2 partenaires de recherche, </a:t>
            </a:r>
          </a:p>
          <a:p>
            <a:pPr algn="ctr"/>
            <a:r>
              <a:rPr lang="fr-FR" sz="2000" dirty="0">
                <a:solidFill>
                  <a:srgbClr val="15518D"/>
                </a:solidFill>
              </a:rPr>
              <a:t>dont :  </a:t>
            </a:r>
            <a:endParaRPr lang="es-ES" sz="2000" dirty="0">
              <a:solidFill>
                <a:srgbClr val="15518D"/>
              </a:solidFill>
            </a:endParaRPr>
          </a:p>
        </p:txBody>
      </p:sp>
      <p:grpSp>
        <p:nvGrpSpPr>
          <p:cNvPr id="28" name="Groupe 27">
            <a:extLst>
              <a:ext uri="{FF2B5EF4-FFF2-40B4-BE49-F238E27FC236}">
                <a16:creationId xmlns:a16="http://schemas.microsoft.com/office/drawing/2014/main" id="{87391C8D-8EA7-F424-8C3A-0A44E95E52BE}"/>
              </a:ext>
            </a:extLst>
          </p:cNvPr>
          <p:cNvGrpSpPr/>
          <p:nvPr/>
        </p:nvGrpSpPr>
        <p:grpSpPr>
          <a:xfrm>
            <a:off x="391760" y="1744871"/>
            <a:ext cx="5463423" cy="1983024"/>
            <a:chOff x="391760" y="2460408"/>
            <a:chExt cx="5463423" cy="1983024"/>
          </a:xfrm>
        </p:grpSpPr>
        <p:pic>
          <p:nvPicPr>
            <p:cNvPr id="13" name="Image 12" descr="Une image contenant texte, clipart&#10;&#10;Description générée automatiquement">
              <a:extLst>
                <a:ext uri="{FF2B5EF4-FFF2-40B4-BE49-F238E27FC236}">
                  <a16:creationId xmlns:a16="http://schemas.microsoft.com/office/drawing/2014/main" id="{FD36448C-1DB1-87F8-48A8-DC072229EF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760" y="3845858"/>
              <a:ext cx="1610605" cy="597574"/>
            </a:xfrm>
            <a:prstGeom prst="rect">
              <a:avLst/>
            </a:prstGeom>
          </p:spPr>
        </p:pic>
        <p:cxnSp>
          <p:nvCxnSpPr>
            <p:cNvPr id="21" name="Connecteur droit avec flèche 20">
              <a:extLst>
                <a:ext uri="{FF2B5EF4-FFF2-40B4-BE49-F238E27FC236}">
                  <a16:creationId xmlns:a16="http://schemas.microsoft.com/office/drawing/2014/main" id="{B8D5F445-E51D-D573-069D-FB600F6FEFE8}"/>
                </a:ext>
              </a:extLst>
            </p:cNvPr>
            <p:cNvCxnSpPr>
              <a:cxnSpLocks/>
              <a:endCxn id="6" idx="1"/>
            </p:cNvCxnSpPr>
            <p:nvPr/>
          </p:nvCxnSpPr>
          <p:spPr>
            <a:xfrm>
              <a:off x="2228533" y="4137073"/>
              <a:ext cx="3626650" cy="3847"/>
            </a:xfrm>
            <a:prstGeom prst="straightConnector1">
              <a:avLst/>
            </a:prstGeom>
            <a:ln w="19050">
              <a:solidFill>
                <a:srgbClr val="ABAC1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863EE1D8-437D-E045-870D-36D9BD529853}"/>
                </a:ext>
              </a:extLst>
            </p:cNvPr>
            <p:cNvSpPr txBox="1"/>
            <p:nvPr/>
          </p:nvSpPr>
          <p:spPr>
            <a:xfrm>
              <a:off x="2375426" y="2460408"/>
              <a:ext cx="2961704" cy="1569660"/>
            </a:xfrm>
            <a:prstGeom prst="rect">
              <a:avLst/>
            </a:prstGeom>
            <a:noFill/>
          </p:spPr>
          <p:txBody>
            <a:bodyPr wrap="square" rtlCol="0">
              <a:spAutoFit/>
            </a:bodyPr>
            <a:lstStyle/>
            <a:p>
              <a:pPr algn="ctr"/>
              <a:r>
                <a:rPr lang="fr-FR" sz="2400" dirty="0">
                  <a:solidFill>
                    <a:srgbClr val="ABAC12"/>
                  </a:solidFill>
                </a:rPr>
                <a:t>Partenariat centré sur les enjeux de transition agroécologique juste </a:t>
              </a:r>
              <a:endParaRPr lang="es-ES" sz="2400" dirty="0">
                <a:solidFill>
                  <a:srgbClr val="ABAC12"/>
                </a:solidFill>
              </a:endParaRPr>
            </a:p>
          </p:txBody>
        </p:sp>
      </p:grpSp>
      <p:grpSp>
        <p:nvGrpSpPr>
          <p:cNvPr id="32" name="Groupe 31">
            <a:extLst>
              <a:ext uri="{FF2B5EF4-FFF2-40B4-BE49-F238E27FC236}">
                <a16:creationId xmlns:a16="http://schemas.microsoft.com/office/drawing/2014/main" id="{958FFA92-2578-44C1-D5C4-17421644DE7B}"/>
              </a:ext>
            </a:extLst>
          </p:cNvPr>
          <p:cNvGrpSpPr/>
          <p:nvPr/>
        </p:nvGrpSpPr>
        <p:grpSpPr>
          <a:xfrm>
            <a:off x="532169" y="3421536"/>
            <a:ext cx="4609150" cy="2437440"/>
            <a:chOff x="532169" y="3421536"/>
            <a:chExt cx="4609150" cy="2437440"/>
          </a:xfrm>
        </p:grpSpPr>
        <p:sp>
          <p:nvSpPr>
            <p:cNvPr id="29" name="ZoneTexte 28">
              <a:extLst>
                <a:ext uri="{FF2B5EF4-FFF2-40B4-BE49-F238E27FC236}">
                  <a16:creationId xmlns:a16="http://schemas.microsoft.com/office/drawing/2014/main" id="{019B2402-F9A4-31F8-87D1-FCB569703B87}"/>
                </a:ext>
              </a:extLst>
            </p:cNvPr>
            <p:cNvSpPr txBox="1"/>
            <p:nvPr/>
          </p:nvSpPr>
          <p:spPr>
            <a:xfrm>
              <a:off x="532169" y="4473981"/>
              <a:ext cx="4609150" cy="1384995"/>
            </a:xfrm>
            <a:prstGeom prst="rect">
              <a:avLst/>
            </a:prstGeom>
            <a:noFill/>
          </p:spPr>
          <p:txBody>
            <a:bodyPr wrap="square" rtlCol="0">
              <a:spAutoFit/>
            </a:bodyPr>
            <a:lstStyle/>
            <a:p>
              <a:pPr algn="ctr"/>
              <a:r>
                <a:rPr lang="fr-FR" sz="2800" dirty="0">
                  <a:solidFill>
                    <a:srgbClr val="ABAC12"/>
                  </a:solidFill>
                </a:rPr>
                <a:t>« Appuyer et animer une réflexion collective autour des transitions agroécologiques »</a:t>
              </a:r>
              <a:endParaRPr lang="es-ES" sz="2800" dirty="0">
                <a:solidFill>
                  <a:srgbClr val="ABAC12"/>
                </a:solidFill>
              </a:endParaRPr>
            </a:p>
          </p:txBody>
        </p:sp>
        <p:cxnSp>
          <p:nvCxnSpPr>
            <p:cNvPr id="31" name="Connecteur droit avec flèche 30">
              <a:extLst>
                <a:ext uri="{FF2B5EF4-FFF2-40B4-BE49-F238E27FC236}">
                  <a16:creationId xmlns:a16="http://schemas.microsoft.com/office/drawing/2014/main" id="{6E80C0A3-4B86-CCB8-0687-CA659276465B}"/>
                </a:ext>
              </a:extLst>
            </p:cNvPr>
            <p:cNvCxnSpPr/>
            <p:nvPr/>
          </p:nvCxnSpPr>
          <p:spPr>
            <a:xfrm>
              <a:off x="3587337" y="3421536"/>
              <a:ext cx="0" cy="1035328"/>
            </a:xfrm>
            <a:prstGeom prst="straightConnector1">
              <a:avLst/>
            </a:prstGeom>
            <a:ln w="38100">
              <a:solidFill>
                <a:srgbClr val="ABAC1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011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034F-A3DE-ABCC-2408-6E0A965517B4}"/>
              </a:ext>
            </a:extLst>
          </p:cNvPr>
          <p:cNvSpPr>
            <a:spLocks noGrp="1"/>
          </p:cNvSpPr>
          <p:nvPr>
            <p:ph type="title"/>
          </p:nvPr>
        </p:nvSpPr>
        <p:spPr/>
        <p:txBody>
          <a:bodyPr/>
          <a:lstStyle/>
          <a:p>
            <a:r>
              <a:rPr lang="fr-FR" dirty="0"/>
              <a:t>Bangladesh – </a:t>
            </a:r>
            <a:r>
              <a:rPr lang="en-US" b="1" dirty="0"/>
              <a:t>Obstacles</a:t>
            </a:r>
            <a:r>
              <a:rPr lang="en-US" dirty="0"/>
              <a:t> to the transition: Arook </a:t>
            </a:r>
            <a:r>
              <a:rPr lang="fr-FR" dirty="0"/>
              <a:t>Toppo, Caritas Bangladesh </a:t>
            </a:r>
            <a:endParaRPr lang="en-US" dirty="0"/>
          </a:p>
        </p:txBody>
      </p:sp>
      <p:sp>
        <p:nvSpPr>
          <p:cNvPr id="3" name="Content Placeholder 2">
            <a:extLst>
              <a:ext uri="{FF2B5EF4-FFF2-40B4-BE49-F238E27FC236}">
                <a16:creationId xmlns:a16="http://schemas.microsoft.com/office/drawing/2014/main" id="{8BC54658-9873-3FD8-F605-5AAF1F1911D5}"/>
              </a:ext>
            </a:extLst>
          </p:cNvPr>
          <p:cNvSpPr>
            <a:spLocks noGrp="1"/>
          </p:cNvSpPr>
          <p:nvPr>
            <p:ph idx="1"/>
          </p:nvPr>
        </p:nvSpPr>
        <p:spPr/>
        <p:txBody>
          <a:bodyPr>
            <a:normAutofit fontScale="85000" lnSpcReduction="20000"/>
          </a:bodyPr>
          <a:lstStyle/>
          <a:p>
            <a:pPr algn="just"/>
            <a:r>
              <a:rPr lang="en-US" sz="2800" dirty="0">
                <a:latin typeface="Calibri" panose="020F0502020204030204" pitchFamily="34" charset="0"/>
                <a:cs typeface="Times New Roman" panose="02020603050405020304" pitchFamily="18" charset="0"/>
              </a:rPr>
              <a:t>Limitation of adaptive technology for sustainable agriculture ( compost, vermin compost, organic </a:t>
            </a:r>
            <a:r>
              <a:rPr lang="en-US" sz="2800" b="0" i="0" dirty="0">
                <a:solidFill>
                  <a:srgbClr val="202124"/>
                </a:solidFill>
                <a:effectLst/>
                <a:latin typeface="Google Sans"/>
              </a:rPr>
              <a:t>Bio-repellents,  local seeds promotion, </a:t>
            </a:r>
            <a:r>
              <a:rPr lang="en-US" sz="2800" dirty="0">
                <a:effectLst/>
                <a:latin typeface="Calibri" panose="020F0502020204030204" pitchFamily="34" charset="0"/>
                <a:ea typeface="Calibri" panose="020F0502020204030204" pitchFamily="34" charset="0"/>
                <a:cs typeface="Times New Roman" panose="02020603050405020304" pitchFamily="18" charset="0"/>
              </a:rPr>
              <a:t>Limited access to locally adapted seeds (Traditional Jhum Cultivation), and information. </a:t>
            </a:r>
          </a:p>
          <a:p>
            <a:pPr algn="just"/>
            <a:r>
              <a:rPr lang="en-US" sz="2800" dirty="0">
                <a:effectLst/>
                <a:latin typeface="Calibri" panose="020F0502020204030204" pitchFamily="34" charset="0"/>
                <a:ea typeface="Calibri" panose="020F0502020204030204" pitchFamily="34" charset="0"/>
                <a:cs typeface="Times New Roman" panose="02020603050405020304" pitchFamily="18" charset="0"/>
              </a:rPr>
              <a:t>People are not aware, the materials for bio-repellent preparation (e.g., neem and other leaves and herbs) are not available, don’t have the knowledge and skill to prepare,  </a:t>
            </a:r>
            <a:endParaRPr lang="en-US" sz="2800" dirty="0">
              <a:latin typeface="Calibri" panose="020F0502020204030204" pitchFamily="34" charset="0"/>
              <a:cs typeface="Times New Roman" panose="02020603050405020304" pitchFamily="18" charset="0"/>
            </a:endParaRPr>
          </a:p>
          <a:p>
            <a:pPr algn="just"/>
            <a:r>
              <a:rPr lang="en-US" sz="2800" dirty="0">
                <a:latin typeface="Calibri" panose="020F0502020204030204" pitchFamily="34" charset="0"/>
                <a:cs typeface="Times New Roman" panose="02020603050405020304" pitchFamily="18" charset="0"/>
              </a:rPr>
              <a:t> commercialization in agriculture (spices, Coffee &amp; and cashew plantations, etc.), market systems &amp; opportunities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kern="100" dirty="0">
                <a:effectLst/>
                <a:latin typeface="Calibri" panose="020F0502020204030204" pitchFamily="34" charset="0"/>
                <a:ea typeface="Calibri" panose="020F0502020204030204" pitchFamily="34" charset="0"/>
                <a:cs typeface="Times New Roman" panose="02020603050405020304" pitchFamily="18" charset="0"/>
              </a:rPr>
              <a:t>Limited access to agricultural training and extension services. </a:t>
            </a:r>
            <a:r>
              <a:rPr lang="en-US" sz="2800" kern="100" dirty="0">
                <a:latin typeface="Calibri" panose="020F0502020204030204" pitchFamily="34" charset="0"/>
                <a:ea typeface="Calibri" panose="020F0502020204030204" pitchFamily="34" charset="0"/>
                <a:cs typeface="Times New Roman" panose="02020603050405020304" pitchFamily="18" charset="0"/>
              </a:rPr>
              <a:t>( for remoteness, an official of DAE, ULO, or UFO does not reach to the community)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Calibri" panose="020F0502020204030204" pitchFamily="34" charset="0"/>
                <a:ea typeface="Calibri" panose="020F0502020204030204" pitchFamily="34" charset="0"/>
                <a:cs typeface="Times New Roman" panose="02020603050405020304" pitchFamily="18" charset="0"/>
              </a:rPr>
              <a:t>Land disputes and tenure insecurity have been long-standing issues in the region, leading to conflicts and hindering development </a:t>
            </a:r>
          </a:p>
          <a:p>
            <a:pPr algn="just"/>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Limited road networks, transportation, and basic services can impede access to markets and social services.</a:t>
            </a:r>
          </a:p>
        </p:txBody>
      </p:sp>
    </p:spTree>
    <p:extLst>
      <p:ext uri="{BB962C8B-B14F-4D97-AF65-F5344CB8AC3E}">
        <p14:creationId xmlns:p14="http://schemas.microsoft.com/office/powerpoint/2010/main" val="262360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6E757D-D857-FCB1-9544-E83673693856}"/>
              </a:ext>
            </a:extLst>
          </p:cNvPr>
          <p:cNvSpPr>
            <a:spLocks noGrp="1"/>
          </p:cNvSpPr>
          <p:nvPr>
            <p:ph idx="1"/>
          </p:nvPr>
        </p:nvSpPr>
        <p:spPr>
          <a:xfrm>
            <a:off x="838200" y="1607419"/>
            <a:ext cx="10515600" cy="4569544"/>
          </a:xfrm>
        </p:spPr>
        <p:txBody>
          <a:bodyPr>
            <a:normAutofit lnSpcReduction="10000"/>
          </a:bodyPr>
          <a:lstStyle/>
          <a:p>
            <a:pPr algn="just"/>
            <a:r>
              <a:rPr lang="en-US" sz="2400" dirty="0"/>
              <a:t>Promote sustainable land management and reforestation initiatives, involve local communities in conservation efforts, and enforce environmental regulations.</a:t>
            </a:r>
          </a:p>
          <a:p>
            <a:pPr algn="just"/>
            <a:r>
              <a:rPr lang="en-US" sz="2400" dirty="0"/>
              <a:t>Promote agroecology practice/organic agriculture, integrated / diversification in agriculture, develop and practice local crop Callender, </a:t>
            </a:r>
          </a:p>
          <a:p>
            <a:pPr algn="just"/>
            <a:r>
              <a:rPr lang="en-US" sz="2400" dirty="0"/>
              <a:t> Fair and just market systems (LSP, WVC, linkage market) </a:t>
            </a:r>
          </a:p>
          <a:p>
            <a:pPr algn="just"/>
            <a:r>
              <a:rPr lang="en-US" sz="2400" dirty="0"/>
              <a:t>Encourage economic diversification, and promote income-generating activities like eco-tourism, and local entrepreneurs, Market development.</a:t>
            </a:r>
          </a:p>
          <a:p>
            <a:pPr algn="just"/>
            <a:r>
              <a:rPr lang="en-US" sz="2400" dirty="0"/>
              <a:t> Establish transparent land registration systems, address land rights issues, and ensure equitable land distribution while involving local communities in decision-making processes</a:t>
            </a:r>
          </a:p>
          <a:p>
            <a:pPr algn="just"/>
            <a:r>
              <a:rPr lang="en-US" sz="2400" dirty="0"/>
              <a:t>Foster peace and reconciliation efforts by engaging with local stakeholders, ensuring the involvement of ethnic communities in security matters, and implementing disarmament programs.</a:t>
            </a:r>
          </a:p>
          <a:p>
            <a:pPr algn="just"/>
            <a:endParaRPr lang="en-US" sz="2400" dirty="0"/>
          </a:p>
        </p:txBody>
      </p:sp>
      <p:sp>
        <p:nvSpPr>
          <p:cNvPr id="6" name="Titre 1">
            <a:extLst>
              <a:ext uri="{FF2B5EF4-FFF2-40B4-BE49-F238E27FC236}">
                <a16:creationId xmlns:a16="http://schemas.microsoft.com/office/drawing/2014/main" id="{7E3F72E1-244B-F24A-3146-16C8261088E4}"/>
              </a:ext>
            </a:extLst>
          </p:cNvPr>
          <p:cNvSpPr txBox="1">
            <a:spLocks/>
          </p:cNvSpPr>
          <p:nvPr/>
        </p:nvSpPr>
        <p:spPr>
          <a:xfrm>
            <a:off x="838200" y="2818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ABAC12"/>
                </a:solidFill>
                <a:latin typeface="Garamond" panose="02020404030301010803" pitchFamily="18" charset="0"/>
                <a:ea typeface="+mj-ea"/>
                <a:cs typeface="+mj-cs"/>
              </a:defRPr>
            </a:lvl1pPr>
          </a:lstStyle>
          <a:p>
            <a:r>
              <a:rPr lang="fr-FR" dirty="0"/>
              <a:t>Bangladesh – </a:t>
            </a:r>
            <a:r>
              <a:rPr lang="en-US" b="1" dirty="0"/>
              <a:t>Levers</a:t>
            </a:r>
            <a:r>
              <a:rPr lang="en-US" dirty="0"/>
              <a:t> to the transition: Arook </a:t>
            </a:r>
            <a:r>
              <a:rPr lang="fr-FR" dirty="0"/>
              <a:t>Toppo, Caritas Bangladesh </a:t>
            </a:r>
          </a:p>
        </p:txBody>
      </p:sp>
    </p:spTree>
    <p:extLst>
      <p:ext uri="{BB962C8B-B14F-4D97-AF65-F5344CB8AC3E}">
        <p14:creationId xmlns:p14="http://schemas.microsoft.com/office/powerpoint/2010/main" val="296219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a:xfrm>
            <a:off x="346338" y="132956"/>
            <a:ext cx="8109173" cy="1325563"/>
          </a:xfrm>
        </p:spPr>
        <p:txBody>
          <a:bodyPr/>
          <a:lstStyle/>
          <a:p>
            <a:r>
              <a:rPr lang="fr-FR"/>
              <a:t>Bolivie</a:t>
            </a:r>
            <a:r>
              <a:rPr lang="fr-FR" dirty="0"/>
              <a:t> : Contexte des départements de Tarija et Chuquisaca </a:t>
            </a:r>
            <a:endParaRPr lang="fr-FR"/>
          </a:p>
        </p:txBody>
      </p:sp>
      <p:sp>
        <p:nvSpPr>
          <p:cNvPr id="5" name="Espace réservé du contenu 2">
            <a:extLst>
              <a:ext uri="{FF2B5EF4-FFF2-40B4-BE49-F238E27FC236}">
                <a16:creationId xmlns:a16="http://schemas.microsoft.com/office/drawing/2014/main" id="{6435F166-42F6-BD55-703A-E3277B1314DE}"/>
              </a:ext>
            </a:extLst>
          </p:cNvPr>
          <p:cNvSpPr txBox="1">
            <a:spLocks/>
          </p:cNvSpPr>
          <p:nvPr/>
        </p:nvSpPr>
        <p:spPr>
          <a:xfrm>
            <a:off x="511742" y="1635610"/>
            <a:ext cx="7287551" cy="45825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Intervention ciblée dans des aires protégées: Réserve naturelle de faune et flore de </a:t>
            </a:r>
            <a:r>
              <a:rPr lang="fr-FR" sz="2400" dirty="0" err="1"/>
              <a:t>Tariquia</a:t>
            </a:r>
            <a:r>
              <a:rPr lang="fr-FR" sz="2400" dirty="0"/>
              <a:t> / parcs nationaux </a:t>
            </a:r>
            <a:r>
              <a:rPr lang="es-ES" sz="2400" dirty="0" err="1"/>
              <a:t>Iñao</a:t>
            </a:r>
            <a:r>
              <a:rPr lang="es-ES" sz="2400" dirty="0"/>
              <a:t> et El Palmar</a:t>
            </a:r>
            <a:endParaRPr lang="fr-FR" sz="2400" dirty="0"/>
          </a:p>
          <a:p>
            <a:r>
              <a:rPr lang="fr-FR" sz="2400" dirty="0"/>
              <a:t>Populations locales isolées, manque d'accès aux services de base (mais aussi aux filières agricoles/accès au marché) </a:t>
            </a:r>
          </a:p>
          <a:p>
            <a:r>
              <a:rPr lang="fr-FR" sz="2400" dirty="0"/>
              <a:t>Pratique de l’agriculture familiale (ail, arachides, maïs, pommes de terre + légumes et fruits, agrumes++ et production croissante de miel) </a:t>
            </a:r>
          </a:p>
          <a:p>
            <a:r>
              <a:rPr lang="fr-FR" sz="2400" dirty="0"/>
              <a:t>Déforestation illégale, exploitation forestière, expansion de la frontière agricole, pénurie d’eau, développement de la monoculture de pomme de terre et maïs </a:t>
            </a:r>
          </a:p>
          <a:p>
            <a:r>
              <a:rPr lang="fr-FR" sz="2400" dirty="0" err="1"/>
              <a:t>Tariquia</a:t>
            </a:r>
            <a:r>
              <a:rPr lang="fr-FR" sz="2400" dirty="0"/>
              <a:t> : contexte de future exploration pétrolière/gaz </a:t>
            </a:r>
          </a:p>
          <a:p>
            <a:r>
              <a:rPr lang="fr-FR" sz="2400" dirty="0"/>
              <a:t>Chuquisaca : proximité de la ville de Sucre, protection des palmiers/condor des Andes / ours à lunettes </a:t>
            </a:r>
            <a:r>
              <a:rPr lang="fr-FR" sz="2400" dirty="0" err="1"/>
              <a:t>Jukumari</a:t>
            </a:r>
            <a:r>
              <a:rPr lang="fr-FR" sz="2400" dirty="0"/>
              <a:t> + potentiel touristique associé </a:t>
            </a:r>
          </a:p>
          <a:p>
            <a:r>
              <a:rPr lang="fr-FR" sz="2400" dirty="0"/>
              <a:t>Absence d’investissement public dans la zone ; absence d’accès aux services de base (éducation, santé, accès à l’eau potable) </a:t>
            </a:r>
          </a:p>
        </p:txBody>
      </p:sp>
      <p:pic>
        <p:nvPicPr>
          <p:cNvPr id="12" name="Image 11" descr="Une image contenant carte, atlas, texte&#10;&#10;Description générée automatiquement">
            <a:extLst>
              <a:ext uri="{FF2B5EF4-FFF2-40B4-BE49-F238E27FC236}">
                <a16:creationId xmlns:a16="http://schemas.microsoft.com/office/drawing/2014/main" id="{E81F659F-E965-79C6-D6AF-FEB8D55E2FFC}"/>
              </a:ext>
            </a:extLst>
          </p:cNvPr>
          <p:cNvPicPr>
            <a:picLocks noChangeAspect="1"/>
          </p:cNvPicPr>
          <p:nvPr/>
        </p:nvPicPr>
        <p:blipFill rotWithShape="1">
          <a:blip r:embed="rId3"/>
          <a:srcRect t="13834" r="-5" b="-5"/>
          <a:stretch/>
        </p:blipFill>
        <p:spPr>
          <a:xfrm>
            <a:off x="8400479" y="795737"/>
            <a:ext cx="3445183" cy="2723679"/>
          </a:xfrm>
          <a:prstGeom prst="rect">
            <a:avLst/>
          </a:prstGeom>
        </p:spPr>
      </p:pic>
      <p:grpSp>
        <p:nvGrpSpPr>
          <p:cNvPr id="10" name="Groupe 9">
            <a:extLst>
              <a:ext uri="{FF2B5EF4-FFF2-40B4-BE49-F238E27FC236}">
                <a16:creationId xmlns:a16="http://schemas.microsoft.com/office/drawing/2014/main" id="{AF44BA52-22DF-9D0F-EE20-8B9F8C5D3417}"/>
              </a:ext>
            </a:extLst>
          </p:cNvPr>
          <p:cNvGrpSpPr/>
          <p:nvPr/>
        </p:nvGrpSpPr>
        <p:grpSpPr>
          <a:xfrm>
            <a:off x="7907881" y="3705064"/>
            <a:ext cx="4026640" cy="3019980"/>
            <a:chOff x="4545850" y="85992"/>
            <a:chExt cx="4026640" cy="3019980"/>
          </a:xfrm>
        </p:grpSpPr>
        <p:pic>
          <p:nvPicPr>
            <p:cNvPr id="8" name="Image 7" descr="Une image contenant plein air, nature, nuage, région montagneuse&#10;&#10;Description générée automatiquement">
              <a:extLst>
                <a:ext uri="{FF2B5EF4-FFF2-40B4-BE49-F238E27FC236}">
                  <a16:creationId xmlns:a16="http://schemas.microsoft.com/office/drawing/2014/main" id="{D2DBCAA0-1269-FA34-D582-E9C052180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850" y="85992"/>
              <a:ext cx="4026640" cy="3019980"/>
            </a:xfrm>
            <a:prstGeom prst="rect">
              <a:avLst/>
            </a:prstGeom>
          </p:spPr>
        </p:pic>
        <p:sp>
          <p:nvSpPr>
            <p:cNvPr id="9" name="ZoneTexte 8">
              <a:extLst>
                <a:ext uri="{FF2B5EF4-FFF2-40B4-BE49-F238E27FC236}">
                  <a16:creationId xmlns:a16="http://schemas.microsoft.com/office/drawing/2014/main" id="{8C855C8C-7DC8-41A0-D6D1-14AEA6B9357D}"/>
                </a:ext>
              </a:extLst>
            </p:cNvPr>
            <p:cNvSpPr txBox="1"/>
            <p:nvPr/>
          </p:nvSpPr>
          <p:spPr>
            <a:xfrm>
              <a:off x="4545850" y="85992"/>
              <a:ext cx="1351719" cy="307777"/>
            </a:xfrm>
            <a:prstGeom prst="rect">
              <a:avLst/>
            </a:prstGeom>
            <a:noFill/>
          </p:spPr>
          <p:txBody>
            <a:bodyPr wrap="square" rtlCol="0">
              <a:spAutoFit/>
            </a:bodyPr>
            <a:lstStyle/>
            <a:p>
              <a:r>
                <a:rPr lang="fr-FR" sz="1400" i="1" dirty="0"/>
                <a:t>PN El </a:t>
              </a:r>
              <a:r>
                <a:rPr lang="fr-FR" sz="1400" i="1" dirty="0" err="1"/>
                <a:t>Iñao</a:t>
              </a:r>
              <a:endParaRPr lang="es-ES" sz="1400" i="1" dirty="0"/>
            </a:p>
          </p:txBody>
        </p:sp>
      </p:grpSp>
    </p:spTree>
    <p:extLst>
      <p:ext uri="{BB962C8B-B14F-4D97-AF65-F5344CB8AC3E}">
        <p14:creationId xmlns:p14="http://schemas.microsoft.com/office/powerpoint/2010/main" val="759247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p:txBody>
          <a:bodyPr/>
          <a:lstStyle/>
          <a:p>
            <a:r>
              <a:rPr lang="fr-FR"/>
              <a:t>Bolivie</a:t>
            </a:r>
            <a:r>
              <a:rPr lang="fr-FR" dirty="0"/>
              <a:t> : L’agroécologie au service des communautés indigènes locales </a:t>
            </a:r>
            <a:endParaRPr lang="fr-F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838199" y="1892968"/>
            <a:ext cx="10515599" cy="4122821"/>
          </a:xfrm>
        </p:spPr>
        <p:txBody>
          <a:bodyPr vert="horz" lIns="91440" tIns="45720" rIns="91440" bIns="45720" rtlCol="0">
            <a:normAutofit/>
          </a:bodyPr>
          <a:lstStyle/>
          <a:p>
            <a:r>
              <a:rPr lang="fr-FR" dirty="0"/>
              <a:t>Des activités en faveur de la connaissance et de la défense des droits indigènes (réseau de radios ACLO, sensibilisation aux droits, obligations liées à la consultation des communautés pour des projets d’aménagement…) </a:t>
            </a:r>
            <a:endParaRPr lang="es-ES" dirty="0"/>
          </a:p>
          <a:p>
            <a:r>
              <a:rPr lang="fr-FR" dirty="0"/>
              <a:t>Menaces fortes sur la révision de l’utilisation des espaces de l’aire protégées</a:t>
            </a:r>
            <a:endParaRPr lang="es-ES" dirty="0"/>
          </a:p>
          <a:p>
            <a:r>
              <a:rPr lang="fr-FR" dirty="0"/>
              <a:t>Contexte de tensions avec les autorités locales qui limite la possibilité de s’appuyer sur ces services pour l’accompagnement des communautés</a:t>
            </a:r>
            <a:endParaRPr lang="es-ES" dirty="0"/>
          </a:p>
          <a:p>
            <a:endParaRPr lang="fr-FR"/>
          </a:p>
        </p:txBody>
      </p:sp>
    </p:spTree>
    <p:extLst>
      <p:ext uri="{BB962C8B-B14F-4D97-AF65-F5344CB8AC3E}">
        <p14:creationId xmlns:p14="http://schemas.microsoft.com/office/powerpoint/2010/main" val="299326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p:txBody>
          <a:bodyPr>
            <a:normAutofit/>
          </a:bodyPr>
          <a:lstStyle/>
          <a:p>
            <a:r>
              <a:rPr lang="fr-FR" dirty="0"/>
              <a:t>Bolivie : L’appui à la transition agroécologique au sein d’une aire protégée </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489859" y="1892968"/>
            <a:ext cx="10863941" cy="4122821"/>
          </a:xfrm>
        </p:spPr>
        <p:txBody>
          <a:bodyPr vert="horz" lIns="91440" tIns="45720" rIns="91440" bIns="45720" rtlCol="0">
            <a:normAutofit/>
          </a:bodyPr>
          <a:lstStyle/>
          <a:p>
            <a:pPr algn="just"/>
            <a:r>
              <a:rPr lang="fr-FR" sz="2000" dirty="0"/>
              <a:t>Dispositifs de diffusion technique locaux (champs écoles, promoteurs agro-environnementaux, échanges entre paysans, radios…)</a:t>
            </a:r>
          </a:p>
          <a:p>
            <a:pPr algn="just"/>
            <a:r>
              <a:rPr lang="fr-FR" sz="2000" dirty="0"/>
              <a:t>Des activités d’appui à la production agricole (diversification, gestion, reproduction , stockage semences locales, associations culturales, valorisation déchets verts + matière organique …), </a:t>
            </a:r>
          </a:p>
          <a:p>
            <a:pPr algn="just"/>
            <a:r>
              <a:rPr lang="fr-FR" sz="2000" dirty="0"/>
              <a:t>Appui à l’intégration élevage (caprins/ovins), </a:t>
            </a:r>
          </a:p>
          <a:p>
            <a:pPr algn="just"/>
            <a:r>
              <a:rPr lang="fr-FR" sz="2000" dirty="0"/>
              <a:t>Appui à l’agroforesterie / reboisement (pépinières + accompagnement technique)</a:t>
            </a:r>
          </a:p>
          <a:p>
            <a:pPr algn="just"/>
            <a:r>
              <a:rPr lang="fr-FR" sz="2000" dirty="0"/>
              <a:t>Activités de promotion des produits locaux (miel) à l’échelle régionale </a:t>
            </a:r>
          </a:p>
          <a:p>
            <a:pPr algn="just"/>
            <a:r>
              <a:rPr lang="fr-FR" sz="2000" dirty="0"/>
              <a:t>Activités de sensibilisation/information destinées aux consommateurs sur le « bien manger » </a:t>
            </a:r>
          </a:p>
          <a:p>
            <a:pPr algn="just"/>
            <a:r>
              <a:rPr lang="fr-FR" sz="2000" dirty="0"/>
              <a:t>Organisation/participation foires locales/régionales</a:t>
            </a:r>
          </a:p>
          <a:p>
            <a:pPr algn="just"/>
            <a:r>
              <a:rPr lang="fr-FR" sz="2000" dirty="0"/>
              <a:t>Plaidoyer et participation à la préparation d’une proposition de loin pour la règlementation de l’usage de produits phytosanitaire dans les réserves</a:t>
            </a:r>
          </a:p>
          <a:p>
            <a:pPr algn="just"/>
            <a:endParaRPr lang="es-ES" sz="2000" dirty="0"/>
          </a:p>
          <a:p>
            <a:pPr algn="just"/>
            <a:endParaRPr lang="fr-FR" sz="2000" dirty="0"/>
          </a:p>
        </p:txBody>
      </p:sp>
    </p:spTree>
    <p:extLst>
      <p:ext uri="{BB962C8B-B14F-4D97-AF65-F5344CB8AC3E}">
        <p14:creationId xmlns:p14="http://schemas.microsoft.com/office/powerpoint/2010/main" val="147669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p:txBody>
          <a:bodyPr>
            <a:normAutofit/>
          </a:bodyPr>
          <a:lstStyle/>
          <a:p>
            <a:r>
              <a:rPr lang="fr-FR" dirty="0"/>
              <a:t>Bolivie : L’appui à la transition agroécologique au sein d’une aire protégée </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838199" y="1892968"/>
            <a:ext cx="10515599" cy="4122821"/>
          </a:xfrm>
        </p:spPr>
        <p:txBody>
          <a:bodyPr vert="horz" lIns="91440" tIns="45720" rIns="91440" bIns="45720" rtlCol="0" anchor="t">
            <a:normAutofit/>
          </a:bodyPr>
          <a:lstStyle/>
          <a:p>
            <a:pPr algn="just">
              <a:lnSpc>
                <a:spcPct val="107000"/>
              </a:lnSpc>
              <a:spcAft>
                <a:spcPts val="800"/>
              </a:spcAft>
            </a:pPr>
            <a:r>
              <a:rPr lang="fr-FR" sz="1800" dirty="0">
                <a:effectLst/>
                <a:latin typeface="Calibri"/>
                <a:ea typeface="Calibri"/>
                <a:cs typeface="Arial"/>
              </a:rPr>
              <a:t>Indissociable d’actions de préservation des ressources naturelles</a:t>
            </a:r>
            <a:r>
              <a:rPr lang="fr-FR" sz="1800" dirty="0">
                <a:latin typeface="Calibri"/>
                <a:ea typeface="Calibri"/>
                <a:cs typeface="Arial"/>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1800" dirty="0">
                <a:latin typeface="Calibri"/>
                <a:ea typeface="Calibri"/>
                <a:cs typeface="Arial"/>
              </a:rPr>
              <a:t>Organisation sociale communautaire forte, décisions organiques </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1800" dirty="0">
                <a:latin typeface="Calibri"/>
                <a:ea typeface="Calibri"/>
                <a:cs typeface="Calibri"/>
              </a:rPr>
              <a:t>Sensibilisation à la préservation et la protection des espèces végétales /animales locales</a:t>
            </a:r>
            <a:endParaRPr lang="fr-FR" sz="1800" dirty="0">
              <a:latin typeface="Calibri"/>
              <a:ea typeface="Calibri"/>
              <a:cs typeface="Arial"/>
            </a:endParaRPr>
          </a:p>
          <a:p>
            <a:pPr algn="just">
              <a:lnSpc>
                <a:spcPct val="107000"/>
              </a:lnSpc>
              <a:spcAft>
                <a:spcPts val="800"/>
              </a:spcAft>
            </a:pPr>
            <a:r>
              <a:rPr lang="fr-FR" sz="1800" dirty="0">
                <a:effectLst/>
                <a:latin typeface="Calibri"/>
                <a:ea typeface="Calibri"/>
                <a:cs typeface="Arial"/>
              </a:rPr>
              <a:t>Potentialités liées au tourisme, à la faune et la flore locale à condition de les protéger.</a:t>
            </a:r>
            <a:endParaRPr lang="fr-FR" sz="1800" dirty="0">
              <a:latin typeface="Calibri"/>
              <a:ea typeface="Calibri"/>
              <a:cs typeface="Arial"/>
            </a:endParaRPr>
          </a:p>
          <a:p>
            <a:pPr algn="just">
              <a:lnSpc>
                <a:spcPct val="107000"/>
              </a:lnSpc>
              <a:spcAft>
                <a:spcPts val="800"/>
              </a:spcAft>
            </a:pPr>
            <a:r>
              <a:rPr lang="fr-FR" sz="1800" dirty="0">
                <a:latin typeface="Calibri"/>
                <a:ea typeface="Calibri"/>
                <a:cs typeface="Arial"/>
              </a:rPr>
              <a:t>Diversifier les sources de revenus : Activité apicole croissante dans les 2 zones avec des producteurs agricoles qui ont adopté la production et la transformation de miel =&gt; </a:t>
            </a:r>
            <a:r>
              <a:rPr lang="fr-FR" sz="1800" dirty="0">
                <a:effectLst/>
                <a:latin typeface="Calibri"/>
                <a:ea typeface="Calibri"/>
                <a:cs typeface="Arial"/>
              </a:rPr>
              <a:t>Une opportunité importante (Brava Miel)</a:t>
            </a:r>
            <a:r>
              <a:rPr lang="fr-FR" sz="1800" dirty="0">
                <a:latin typeface="Calibri"/>
                <a:ea typeface="Calibri"/>
                <a:cs typeface="Arial"/>
              </a:rPr>
              <a:t> </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1800" dirty="0">
                <a:latin typeface="Calibri"/>
                <a:ea typeface="Calibri"/>
                <a:cs typeface="Arial"/>
              </a:rPr>
              <a:t>Sauvegarde et promotion de connaissances et pratiques ancestrales liées à la préservation de l’environnement  et aux savoirs culinaires</a:t>
            </a:r>
            <a:endParaRPr lang="fr-FR" sz="1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ES" sz="1800" dirty="0">
              <a:latin typeface="Calibri" panose="020F0502020204030204" pitchFamily="34" charset="0"/>
              <a:ea typeface="Calibri" panose="020F0502020204030204" pitchFamily="34" charset="0"/>
              <a:cs typeface="Arial" panose="020B0604020202020204" pitchFamily="34" charset="0"/>
            </a:endParaRPr>
          </a:p>
          <a:p>
            <a:endParaRPr lang="fr-FR" dirty="0">
              <a:ea typeface="Calibri" panose="020F0502020204030204"/>
              <a:cs typeface="Calibri" panose="020F0502020204030204"/>
            </a:endParaRPr>
          </a:p>
        </p:txBody>
      </p:sp>
    </p:spTree>
    <p:extLst>
      <p:ext uri="{BB962C8B-B14F-4D97-AF65-F5344CB8AC3E}">
        <p14:creationId xmlns:p14="http://schemas.microsoft.com/office/powerpoint/2010/main" val="3056141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a:xfrm>
            <a:off x="565913" y="0"/>
            <a:ext cx="11408371" cy="1325563"/>
          </a:xfrm>
        </p:spPr>
        <p:txBody>
          <a:bodyPr>
            <a:normAutofit fontScale="90000"/>
          </a:bodyPr>
          <a:lstStyle/>
          <a:p>
            <a:r>
              <a:rPr lang="fr-FR" dirty="0"/>
              <a:t>Bolivie – Potentialités et leviers à la transition : témoignage de Raul Fernando </a:t>
            </a:r>
            <a:r>
              <a:rPr lang="fr-FR" dirty="0" err="1"/>
              <a:t>Espinoza</a:t>
            </a:r>
            <a:r>
              <a:rPr lang="fr-FR" dirty="0"/>
              <a:t> Trujillo, ACLO</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217714" y="1445757"/>
            <a:ext cx="11756571" cy="4965477"/>
          </a:xfrm>
        </p:spPr>
        <p:txBody>
          <a:bodyPr>
            <a:normAutofit/>
          </a:bodyPr>
          <a:lstStyle/>
          <a:p>
            <a:pPr marL="0" indent="0">
              <a:buNone/>
            </a:pPr>
            <a:r>
              <a:rPr lang="es-ES" sz="2000" i="1" dirty="0"/>
              <a:t>Amenazas y frenos </a:t>
            </a:r>
          </a:p>
          <a:p>
            <a:pPr>
              <a:lnSpc>
                <a:spcPct val="100000"/>
              </a:lnSpc>
            </a:pPr>
            <a:r>
              <a:rPr lang="es-ES" sz="2000" dirty="0"/>
              <a:t>Región potencial en </a:t>
            </a:r>
            <a:r>
              <a:rPr lang="es-ES" sz="2000" dirty="0" err="1"/>
              <a:t>Recuros</a:t>
            </a:r>
            <a:r>
              <a:rPr lang="es-ES" sz="2000" dirty="0"/>
              <a:t> </a:t>
            </a:r>
            <a:r>
              <a:rPr lang="es-ES" sz="2000" dirty="0" err="1"/>
              <a:t>hidrocarburifereros</a:t>
            </a:r>
            <a:r>
              <a:rPr lang="es-ES" sz="2000" dirty="0"/>
              <a:t> (</a:t>
            </a:r>
            <a:r>
              <a:rPr lang="es-ES" sz="2000" dirty="0" err="1"/>
              <a:t>petroleo</a:t>
            </a:r>
            <a:r>
              <a:rPr lang="es-ES" sz="2000" dirty="0"/>
              <a:t> – gas natural) y Recursos Minerales (Zinc, Plata, Estaño, Antimonio y otros complejos mineralógicos ) ↔ </a:t>
            </a:r>
            <a:r>
              <a:rPr lang="es-ES" sz="2000" dirty="0" err="1"/>
              <a:t>Extractivismo</a:t>
            </a:r>
            <a:r>
              <a:rPr lang="es-ES" sz="2000" dirty="0"/>
              <a:t> – Contaminación – Dependencia Macroeconómica.</a:t>
            </a:r>
          </a:p>
          <a:p>
            <a:pPr>
              <a:lnSpc>
                <a:spcPct val="100000"/>
              </a:lnSpc>
            </a:pPr>
            <a:r>
              <a:rPr lang="es-ES" sz="2000" dirty="0"/>
              <a:t>Postergación del desarrollo económico de la región Sur (Chuquisaca, Potosí y Tarija) en comparación al desarrollo del eje central del país (La Paz – Cochabamba – Santa Cruz)</a:t>
            </a:r>
          </a:p>
          <a:p>
            <a:r>
              <a:rPr lang="es-ES" sz="2000" dirty="0"/>
              <a:t>Poca inversión pública de fomento y apoyo a la producción agrícola.</a:t>
            </a:r>
          </a:p>
          <a:p>
            <a:r>
              <a:rPr lang="es-ES" sz="2000" dirty="0"/>
              <a:t>Recurrentes procesos de sequía – Efectos del Cambio Climático : una seria </a:t>
            </a:r>
            <a:r>
              <a:rPr lang="es-ES" sz="2000" dirty="0" err="1"/>
              <a:t>escaséz</a:t>
            </a:r>
            <a:r>
              <a:rPr lang="es-ES" sz="2000" dirty="0"/>
              <a:t> de agua con más frecuencia y dificultades en la recarga </a:t>
            </a:r>
            <a:r>
              <a:rPr lang="es-ES" sz="2000" dirty="0" err="1"/>
              <a:t>hidrica</a:t>
            </a:r>
            <a:r>
              <a:rPr lang="es-ES" sz="2000" dirty="0"/>
              <a:t> de fuentes de agua para consumo y riego. </a:t>
            </a:r>
          </a:p>
          <a:p>
            <a:r>
              <a:rPr lang="es-ES" sz="2000" dirty="0"/>
              <a:t>Necesidades básicas insatisfechas y carencia de recursos financieros para proyectos de desarrollo ↔ oportunidad para trabajar e incidir.</a:t>
            </a:r>
          </a:p>
          <a:p>
            <a:r>
              <a:rPr lang="es-ES" sz="2000" dirty="0"/>
              <a:t>Cooperación internacional limitada en los últimos años (a través de </a:t>
            </a:r>
            <a:r>
              <a:rPr lang="es-ES" sz="2000" dirty="0" err="1"/>
              <a:t>ONGs</a:t>
            </a:r>
            <a:r>
              <a:rPr lang="es-ES" sz="2000" dirty="0"/>
              <a:t> e instituciones de apoyo social)</a:t>
            </a:r>
          </a:p>
          <a:p>
            <a:pPr marL="0" indent="0">
              <a:buNone/>
            </a:pPr>
            <a:endParaRPr lang="fr-FR" sz="1800" dirty="0"/>
          </a:p>
        </p:txBody>
      </p:sp>
    </p:spTree>
    <p:extLst>
      <p:ext uri="{BB962C8B-B14F-4D97-AF65-F5344CB8AC3E}">
        <p14:creationId xmlns:p14="http://schemas.microsoft.com/office/powerpoint/2010/main" val="4158845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a:xfrm>
            <a:off x="571499" y="120196"/>
            <a:ext cx="11283043" cy="1325563"/>
          </a:xfrm>
        </p:spPr>
        <p:txBody>
          <a:bodyPr>
            <a:normAutofit fontScale="90000"/>
          </a:bodyPr>
          <a:lstStyle/>
          <a:p>
            <a:r>
              <a:rPr lang="fr-FR" dirty="0"/>
              <a:t>Bolivie – Potentialités et leviers à la transition : témoignage de Raul Fernando </a:t>
            </a:r>
            <a:r>
              <a:rPr lang="fr-FR" dirty="0" err="1"/>
              <a:t>Espinoza</a:t>
            </a:r>
            <a:r>
              <a:rPr lang="fr-FR" dirty="0"/>
              <a:t> Trujillo, ACLO</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424541" y="1678977"/>
            <a:ext cx="11576957" cy="4231965"/>
          </a:xfrm>
        </p:spPr>
        <p:txBody>
          <a:bodyPr>
            <a:normAutofit/>
          </a:bodyPr>
          <a:lstStyle/>
          <a:p>
            <a:pPr marL="0" indent="0" algn="just">
              <a:buNone/>
            </a:pPr>
            <a:r>
              <a:rPr lang="es-ES" sz="2000" i="1" dirty="0"/>
              <a:t>Potencialidades para la transición ecológica justa </a:t>
            </a:r>
          </a:p>
          <a:p>
            <a:pPr algn="just"/>
            <a:r>
              <a:rPr lang="es-ES" sz="2000" dirty="0"/>
              <a:t>Región Sur de Bolivia, potencial en cuanto a sus Recursos Humanos (formación de líderes y promotores) y Recursos Naturales (Flora y Fauna, especies nativas e introducidas que se adaptaron muy bien), </a:t>
            </a:r>
          </a:p>
          <a:p>
            <a:pPr algn="just"/>
            <a:r>
              <a:rPr lang="es-ES" sz="2000" dirty="0"/>
              <a:t>Reconocimiento al trabajo de ACLO de las poblaciones </a:t>
            </a:r>
            <a:r>
              <a:rPr lang="es-ES" sz="2000" dirty="0" err="1"/>
              <a:t>indigenas</a:t>
            </a:r>
            <a:r>
              <a:rPr lang="es-ES" sz="2000" dirty="0"/>
              <a:t>, originarias, campesinas (PIOC) y población urbana popular (PUP) </a:t>
            </a:r>
          </a:p>
          <a:p>
            <a:pPr algn="just"/>
            <a:r>
              <a:rPr lang="es-ES" sz="2000" dirty="0"/>
              <a:t> Apertura general de las organizaciones comunitarias y municipales al apoyo y trabajo de ACLO en la región.</a:t>
            </a:r>
          </a:p>
          <a:p>
            <a:pPr algn="just"/>
            <a:r>
              <a:rPr lang="es-ES" sz="2000" dirty="0"/>
              <a:t>Organización social y comunitaria fuerte y arraigada en base a usos y costumbres.</a:t>
            </a:r>
          </a:p>
          <a:p>
            <a:pPr algn="just"/>
            <a:r>
              <a:rPr lang="es-ES" sz="2000" dirty="0"/>
              <a:t>Introducción de </a:t>
            </a:r>
            <a:r>
              <a:rPr lang="es-ES" sz="2000" dirty="0" err="1"/>
              <a:t>agroecotecnologias</a:t>
            </a:r>
            <a:r>
              <a:rPr lang="es-ES" sz="2000" dirty="0"/>
              <a:t> amigables con el medio ambiente.</a:t>
            </a:r>
          </a:p>
          <a:p>
            <a:pPr algn="just"/>
            <a:r>
              <a:rPr lang="es-ES" sz="2000" dirty="0"/>
              <a:t>Difusión y socialización a través de estrategias comunicacionales desde la red ACLO</a:t>
            </a:r>
          </a:p>
          <a:p>
            <a:pPr algn="just"/>
            <a:r>
              <a:rPr lang="es-ES" sz="2000" dirty="0"/>
              <a:t>Acompañamiento y asistencia técnica en predio en las mismas comunidades.</a:t>
            </a:r>
          </a:p>
          <a:p>
            <a:pPr algn="just"/>
            <a:endParaRPr lang="es-ES" sz="2000" dirty="0">
              <a:highlight>
                <a:srgbClr val="FFFF00"/>
              </a:highlight>
            </a:endParaRPr>
          </a:p>
          <a:p>
            <a:pPr algn="just"/>
            <a:endParaRPr lang="es-ES" sz="2000" dirty="0">
              <a:highlight>
                <a:srgbClr val="FFFF00"/>
              </a:highlight>
            </a:endParaRPr>
          </a:p>
          <a:p>
            <a:pPr algn="just"/>
            <a:endParaRPr lang="fr-FR" sz="3200" dirty="0"/>
          </a:p>
        </p:txBody>
      </p:sp>
    </p:spTree>
    <p:extLst>
      <p:ext uri="{BB962C8B-B14F-4D97-AF65-F5344CB8AC3E}">
        <p14:creationId xmlns:p14="http://schemas.microsoft.com/office/powerpoint/2010/main" val="1233338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p:txBody>
          <a:bodyPr/>
          <a:lstStyle/>
          <a:p>
            <a:r>
              <a:rPr lang="fr-FR"/>
              <a:t>Sahel</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4510146" y="1540042"/>
            <a:ext cx="6843652" cy="4475747"/>
          </a:xfrm>
        </p:spPr>
        <p:txBody>
          <a:bodyPr>
            <a:normAutofit lnSpcReduction="10000"/>
          </a:bodyPr>
          <a:lstStyle/>
          <a:p>
            <a:r>
              <a:rPr lang="fr-FR" b="1" dirty="0"/>
              <a:t>Contexte : 7 pays du PAES </a:t>
            </a:r>
            <a:endParaRPr lang="fr-FR" dirty="0"/>
          </a:p>
          <a:p>
            <a:pPr lvl="1"/>
            <a:r>
              <a:rPr lang="fr-FR" dirty="0"/>
              <a:t>Un espace vaste, zones agroécologiques diversifiées </a:t>
            </a:r>
          </a:p>
          <a:p>
            <a:pPr lvl="1"/>
            <a:r>
              <a:rPr lang="fr-FR" dirty="0"/>
              <a:t>Mobilité pastorale / systèmes de production en pluvial au Sahel </a:t>
            </a:r>
          </a:p>
          <a:p>
            <a:pPr lvl="1"/>
            <a:r>
              <a:rPr lang="fr-FR" dirty="0"/>
              <a:t>Systèmes agroforestier et polyculture-élevage, développement des systèmes semi-intensifs (notamment en élevage : volaille, bœuf) dans la bande côtière</a:t>
            </a:r>
          </a:p>
          <a:p>
            <a:pPr lvl="1"/>
            <a:endParaRPr lang="fr-FR" dirty="0"/>
          </a:p>
          <a:p>
            <a:r>
              <a:rPr lang="fr-FR" dirty="0"/>
              <a:t>Echanges axés sur le niveau macro / politiques publiques principalement </a:t>
            </a:r>
          </a:p>
        </p:txBody>
      </p:sp>
      <p:pic>
        <p:nvPicPr>
          <p:cNvPr id="4" name="Image 3" descr="Une image contenant carte, texte, atlas, diagramme&#10;&#10;Description générée automatiquement">
            <a:extLst>
              <a:ext uri="{FF2B5EF4-FFF2-40B4-BE49-F238E27FC236}">
                <a16:creationId xmlns:a16="http://schemas.microsoft.com/office/drawing/2014/main" id="{4E7404F6-8EFC-A13C-9A23-C75E1670B213}"/>
              </a:ext>
            </a:extLst>
          </p:cNvPr>
          <p:cNvPicPr>
            <a:picLocks noChangeAspect="1"/>
          </p:cNvPicPr>
          <p:nvPr/>
        </p:nvPicPr>
        <p:blipFill rotWithShape="1">
          <a:blip r:embed="rId2"/>
          <a:srcRect r="7573"/>
          <a:stretch/>
        </p:blipFill>
        <p:spPr>
          <a:xfrm>
            <a:off x="136736" y="1540042"/>
            <a:ext cx="4245073" cy="3352800"/>
          </a:xfrm>
          <a:prstGeom prst="rect">
            <a:avLst/>
          </a:prstGeom>
        </p:spPr>
      </p:pic>
    </p:spTree>
    <p:extLst>
      <p:ext uri="{BB962C8B-B14F-4D97-AF65-F5344CB8AC3E}">
        <p14:creationId xmlns:p14="http://schemas.microsoft.com/office/powerpoint/2010/main" val="135757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p:txBody>
          <a:bodyPr/>
          <a:lstStyle/>
          <a:p>
            <a:r>
              <a:rPr lang="fr-FR"/>
              <a:t>Sahel</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838199" y="1540042"/>
            <a:ext cx="10515599" cy="4475747"/>
          </a:xfrm>
        </p:spPr>
        <p:txBody>
          <a:bodyPr>
            <a:normAutofit fontScale="70000" lnSpcReduction="20000"/>
          </a:bodyPr>
          <a:lstStyle/>
          <a:p>
            <a:r>
              <a:rPr lang="fr-FR"/>
              <a:t>Politiques publiques contrastées, parfois contradictoires </a:t>
            </a:r>
          </a:p>
          <a:p>
            <a:r>
              <a:rPr lang="fr-FR"/>
              <a:t>Centré sur les enjeux de hausse de la production agricole et de la productivité (enjeux de sécurité et de souveraineté alimentaire) </a:t>
            </a:r>
            <a:r>
              <a:rPr lang="fr-FR">
                <a:sym typeface="Wingdings" panose="05000000000000000000" pitchFamily="2" charset="2"/>
              </a:rPr>
              <a:t> se traduit assez souvent dans des subventions aux intrants chimiques et semences (hybrides) importés</a:t>
            </a:r>
          </a:p>
          <a:p>
            <a:pPr lvl="1"/>
            <a:r>
              <a:rPr lang="fr-FR">
                <a:sym typeface="Wingdings" panose="05000000000000000000" pitchFamily="2" charset="2"/>
              </a:rPr>
              <a:t>Bénin (subvention aux intrants chimiques, tous usages confondus) </a:t>
            </a:r>
          </a:p>
          <a:p>
            <a:pPr lvl="1"/>
            <a:r>
              <a:rPr lang="fr-FR">
                <a:sym typeface="Wingdings" panose="05000000000000000000" pitchFamily="2" charset="2"/>
              </a:rPr>
              <a:t>Niger (administration publique par la centrale CAIMA, libéralisation depuis 2018 pour les engrais mais avec prix de référence)</a:t>
            </a:r>
          </a:p>
          <a:p>
            <a:pPr lvl="1"/>
            <a:r>
              <a:rPr lang="fr-FR"/>
              <a:t>Enjeux d’autosuffisance alimentaire particulièrement marqués après la crise de 2008 </a:t>
            </a:r>
          </a:p>
          <a:p>
            <a:r>
              <a:rPr lang="fr-FR"/>
              <a:t>Lutte contre les étiquetages frauduleux, l’usage de produits non homologués </a:t>
            </a:r>
          </a:p>
          <a:p>
            <a:r>
              <a:rPr lang="fr-FR"/>
              <a:t>Dualité des modèles entre vivrier / cultures de rente </a:t>
            </a:r>
          </a:p>
          <a:p>
            <a:r>
              <a:rPr lang="fr-FR"/>
              <a:t>Des questions de fond sur l’accès aux moyens de production encore centrales dans les enjeux de transition (accès au foncier, accaparement des terres, mobilités des troupeaux…) </a:t>
            </a:r>
          </a:p>
          <a:p>
            <a:r>
              <a:rPr lang="fr-FR"/>
              <a:t>Quelques politiques publiques « emblématiques » en faveur de l’agroécologie ou y contribuant (PSE vert, initiative 3N, Stratégie nationale pour l’agroécologie au BF…) </a:t>
            </a:r>
          </a:p>
          <a:p>
            <a:r>
              <a:rPr lang="fr-FR"/>
              <a:t>Prise de conscience des consommateurs / liens avec le consommer local </a:t>
            </a:r>
          </a:p>
        </p:txBody>
      </p:sp>
    </p:spTree>
    <p:extLst>
      <p:ext uri="{BB962C8B-B14F-4D97-AF65-F5344CB8AC3E}">
        <p14:creationId xmlns:p14="http://schemas.microsoft.com/office/powerpoint/2010/main" val="23593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p:txBody>
          <a:bodyPr>
            <a:normAutofit fontScale="90000"/>
          </a:bodyPr>
          <a:lstStyle/>
          <a:p>
            <a:r>
              <a:rPr lang="fr-FR" dirty="0"/>
              <a:t>Objectif de l’animation IRAM : </a:t>
            </a:r>
            <a:r>
              <a:rPr lang="fr-FR"/>
              <a:t>Appuyer et animer une réflexion collective autour des transitions agroécologiques </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838200" y="2086983"/>
            <a:ext cx="10909152" cy="4534983"/>
          </a:xfrm>
        </p:spPr>
        <p:txBody>
          <a:bodyPr>
            <a:normAutofit fontScale="92500"/>
          </a:bodyPr>
          <a:lstStyle/>
          <a:p>
            <a:r>
              <a:rPr lang="fr-FR"/>
              <a:t>organiser et animer un séminaire et/ou ateliers et</a:t>
            </a:r>
            <a:endParaRPr lang="fr-FR" dirty="0"/>
          </a:p>
          <a:p>
            <a:r>
              <a:rPr lang="fr-FR"/>
              <a:t>contribuer à la rédaction d’un numéro des cahiers « Controverses &amp; Débat »</a:t>
            </a:r>
            <a:endParaRPr lang="fr-FR" dirty="0"/>
          </a:p>
          <a:p>
            <a:pPr lvl="1"/>
            <a:endParaRPr lang="fr-FR"/>
          </a:p>
          <a:p>
            <a:pPr marL="0" indent="0">
              <a:buNone/>
            </a:pPr>
            <a:r>
              <a:rPr lang="fr-FR"/>
              <a:t>A ce titre l’IRAM a axé sa mission d’animation autour : </a:t>
            </a:r>
          </a:p>
          <a:p>
            <a:pPr marL="571500" indent="-571500">
              <a:buAutoNum type="romanLcParenR"/>
            </a:pPr>
            <a:r>
              <a:rPr lang="fr-FR"/>
              <a:t>de travaux permettant l’élaboration d’une vision commune (démarche participative mobilisant les acteurs de terrain dans une lecture d’enjeu de territoire) d’une transition agroécologique ; </a:t>
            </a:r>
          </a:p>
          <a:p>
            <a:pPr marL="571500" indent="-571500">
              <a:buAutoNum type="romanLcParenR"/>
            </a:pPr>
            <a:r>
              <a:rPr lang="fr-FR"/>
              <a:t>en organisant la réflexion collective autour de deux axes de changements : </a:t>
            </a:r>
          </a:p>
          <a:p>
            <a:pPr lvl="1"/>
            <a:r>
              <a:rPr lang="fr-FR"/>
              <a:t>La durabilité de la gouvernance territoriale</a:t>
            </a:r>
          </a:p>
          <a:p>
            <a:pPr lvl="1"/>
            <a:r>
              <a:rPr lang="fr-FR"/>
              <a:t>Le degré d’« agro écologisation » du territoire</a:t>
            </a:r>
          </a:p>
        </p:txBody>
      </p:sp>
    </p:spTree>
    <p:extLst>
      <p:ext uri="{BB962C8B-B14F-4D97-AF65-F5344CB8AC3E}">
        <p14:creationId xmlns:p14="http://schemas.microsoft.com/office/powerpoint/2010/main" val="1527773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p:txBody>
          <a:bodyPr/>
          <a:lstStyle/>
          <a:p>
            <a:r>
              <a:rPr lang="fr-FR"/>
              <a:t>Sahel</a:t>
            </a:r>
            <a:br>
              <a:rPr lang="fr-FR"/>
            </a:br>
            <a:endParaRPr lang="fr-F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838201" y="1203158"/>
            <a:ext cx="10515599" cy="5149516"/>
          </a:xfrm>
        </p:spPr>
        <p:txBody>
          <a:bodyPr>
            <a:normAutofit fontScale="92500" lnSpcReduction="10000"/>
          </a:bodyPr>
          <a:lstStyle/>
          <a:p>
            <a:r>
              <a:rPr lang="fr-FR"/>
              <a:t>PSE vert au Sénégal – restructuré en 2021 pour intégrer des objectifs plus ambitieux</a:t>
            </a:r>
          </a:p>
          <a:p>
            <a:pPr lvl="1"/>
            <a:r>
              <a:rPr lang="fr-FR"/>
              <a:t>réduction de 30% de l’utilisation d’intrants chimiques et l’augmentation des bio-intrants jusqu’en 2035</a:t>
            </a:r>
          </a:p>
          <a:p>
            <a:pPr lvl="1"/>
            <a:r>
              <a:rPr lang="fr-FR"/>
              <a:t>couverture de 30% des surfaces agricoles par des pratiques </a:t>
            </a:r>
            <a:r>
              <a:rPr lang="fr-FR" dirty="0"/>
              <a:t>agroécologiques </a:t>
            </a:r>
            <a:r>
              <a:rPr lang="fr-FR"/>
              <a:t>jusqu’en 2030</a:t>
            </a:r>
          </a:p>
          <a:p>
            <a:pPr lvl="1"/>
            <a:r>
              <a:rPr lang="fr-FR"/>
              <a:t>Rôle important et de longue haleine de la société civile (ENDA-</a:t>
            </a:r>
            <a:r>
              <a:rPr lang="fr-FR" err="1"/>
              <a:t>Pronat</a:t>
            </a:r>
            <a:r>
              <a:rPr lang="fr-FR"/>
              <a:t>, BIOSAIN) et leurs réseaux (</a:t>
            </a:r>
            <a:r>
              <a:rPr lang="fr-FR" err="1"/>
              <a:t>DyTAES</a:t>
            </a:r>
            <a:r>
              <a:rPr lang="fr-FR"/>
              <a:t>, </a:t>
            </a:r>
            <a:r>
              <a:rPr lang="fr-FR" err="1"/>
              <a:t>TaFAé</a:t>
            </a:r>
            <a:r>
              <a:rPr lang="fr-FR"/>
              <a:t>, 3AO) </a:t>
            </a:r>
          </a:p>
          <a:p>
            <a:pPr lvl="1"/>
            <a:r>
              <a:rPr lang="fr-FR" dirty="0"/>
              <a:t>Des débats autour </a:t>
            </a:r>
            <a:r>
              <a:rPr lang="fr-FR"/>
              <a:t>de </a:t>
            </a:r>
            <a:r>
              <a:rPr lang="fr-FR" dirty="0"/>
              <a:t>l’efficacité</a:t>
            </a:r>
            <a:r>
              <a:rPr lang="fr-FR"/>
              <a:t> (en matière de sécu alimentaire et de réduction des importations, sans compter les effets sur l’environnement) et du coût des mesures de subvention d’intrants. </a:t>
            </a:r>
          </a:p>
          <a:p>
            <a:pPr lvl="1"/>
            <a:r>
              <a:rPr lang="fr-FR"/>
              <a:t>Une vision encore centrée sur des enjeux techniques (gestion durable des terres), et sur les questions environnementales (dégradation des terres, érosion, accès à l’eau limitent la productivité agricole) et peu sur les aspects socio-politiques de l’AE </a:t>
            </a:r>
          </a:p>
          <a:p>
            <a:pPr lvl="1"/>
            <a:r>
              <a:rPr lang="fr-FR"/>
              <a:t>Cohérence avec les programmes de « modernisation » des filières (riz, arachide) ? (PRACAS, PASAD) adoption de la loi biosécurité / OGM </a:t>
            </a:r>
          </a:p>
        </p:txBody>
      </p:sp>
    </p:spTree>
    <p:extLst>
      <p:ext uri="{BB962C8B-B14F-4D97-AF65-F5344CB8AC3E}">
        <p14:creationId xmlns:p14="http://schemas.microsoft.com/office/powerpoint/2010/main" val="130144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3D7FA7-64D0-4401-93A5-FE581B533E08}"/>
              </a:ext>
            </a:extLst>
          </p:cNvPr>
          <p:cNvSpPr>
            <a:spLocks noGrp="1"/>
          </p:cNvSpPr>
          <p:nvPr>
            <p:ph type="title"/>
          </p:nvPr>
        </p:nvSpPr>
        <p:spPr>
          <a:xfrm>
            <a:off x="838200" y="204704"/>
            <a:ext cx="10515600" cy="1325563"/>
          </a:xfrm>
        </p:spPr>
        <p:txBody>
          <a:bodyPr/>
          <a:lstStyle/>
          <a:p>
            <a:r>
              <a:rPr lang="fr-FR"/>
              <a:t>Sahel – illustration à une échelle d’action terrain : </a:t>
            </a:r>
            <a:r>
              <a:rPr lang="fr-FR" dirty="0"/>
              <a:t>Martin </a:t>
            </a:r>
            <a:r>
              <a:rPr lang="fr-FR" dirty="0" err="1"/>
              <a:t>Adjaho</a:t>
            </a:r>
            <a:r>
              <a:rPr lang="fr-FR" dirty="0"/>
              <a:t>, </a:t>
            </a:r>
            <a:r>
              <a:rPr lang="fr-FR"/>
              <a:t>OCDI Caritas Togo </a:t>
            </a:r>
            <a:endParaRPr lang="es-ES"/>
          </a:p>
        </p:txBody>
      </p:sp>
      <p:sp>
        <p:nvSpPr>
          <p:cNvPr id="3" name="Espace réservé du contenu 2">
            <a:extLst>
              <a:ext uri="{FF2B5EF4-FFF2-40B4-BE49-F238E27FC236}">
                <a16:creationId xmlns:a16="http://schemas.microsoft.com/office/drawing/2014/main" id="{41FEB3F4-FFD3-5FDB-4261-3E328D081292}"/>
              </a:ext>
            </a:extLst>
          </p:cNvPr>
          <p:cNvSpPr>
            <a:spLocks noGrp="1"/>
          </p:cNvSpPr>
          <p:nvPr>
            <p:ph idx="1"/>
          </p:nvPr>
        </p:nvSpPr>
        <p:spPr>
          <a:xfrm>
            <a:off x="838200" y="1690688"/>
            <a:ext cx="10952748" cy="4667250"/>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Calibri" panose="020F0502020204030204"/>
                <a:ea typeface="+mn-ea"/>
                <a:cs typeface="+mn-cs"/>
              </a:rPr>
              <a:t>Activités promues en agroécologie par OCDI: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formation et dotation des producteurs en jeunes plants fertilisants pour favoriser la pratique de l’agroforesterie;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formation des producteurs sur la production et  l’utilisation des fertilisants naturels, des pesticide naturels (huile de neem,);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formation des producteurs sur les techniques de compostage direct en champ;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formation des producteurs pour une meilleurs intégration de l’élevage à l’agriculture;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formation des producteurs sur les techniques de gestion intégrée de l’eau et des ravageurs et de la fertilité du sol;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Sensibilisation des producteurs et populations sur l’AE;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0" i="0" u="none" strike="noStrike" kern="1200" cap="none" spc="0" normalizeH="0" baseline="0" noProof="0" dirty="0">
                <a:ln>
                  <a:noFill/>
                </a:ln>
                <a:solidFill>
                  <a:prstClr val="black"/>
                </a:solidFill>
                <a:effectLst/>
                <a:uLnTx/>
                <a:uFillTx/>
                <a:latin typeface="Calibri" panose="020F0502020204030204"/>
                <a:ea typeface="+mn-ea"/>
                <a:cs typeface="+mn-cs"/>
              </a:rPr>
              <a:t>Les activités de formation se font dans une approche de recherche-action autour des parcelles de CEA impliquant les producteurs et Universités et centres formation en agriculture à travers les stagiaires;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600" b="0" i="0" u="none" strike="noStrike" kern="1200" cap="none" spc="0" normalizeH="0" baseline="0" noProof="0" dirty="0">
                <a:ln>
                  <a:noFill/>
                </a:ln>
                <a:solidFill>
                  <a:prstClr val="black"/>
                </a:solidFill>
                <a:effectLst/>
                <a:uLnTx/>
                <a:uFillTx/>
                <a:latin typeface="Calibri" panose="020F0502020204030204"/>
                <a:ea typeface="+mn-ea"/>
                <a:cs typeface="+mn-cs"/>
              </a:rPr>
              <a:t>Les activités de plaidoyer en faveur de l’AE sont limitées et en construction</a:t>
            </a:r>
            <a:endParaRPr lang="es-ES" dirty="0">
              <a:highlight>
                <a:srgbClr val="FFFF00"/>
              </a:highlight>
            </a:endParaRPr>
          </a:p>
        </p:txBody>
      </p:sp>
    </p:spTree>
    <p:extLst>
      <p:ext uri="{BB962C8B-B14F-4D97-AF65-F5344CB8AC3E}">
        <p14:creationId xmlns:p14="http://schemas.microsoft.com/office/powerpoint/2010/main" val="698478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BFF89EA2-F48A-8646-F6D9-803387F9094C}"/>
              </a:ext>
            </a:extLst>
          </p:cNvPr>
          <p:cNvSpPr>
            <a:spLocks noGrp="1" noChangeArrowheads="1"/>
          </p:cNvSpPr>
          <p:nvPr>
            <p:ph type="title"/>
          </p:nvPr>
        </p:nvSpPr>
        <p:spPr>
          <a:xfrm>
            <a:off x="730624" y="142818"/>
            <a:ext cx="11108450" cy="1325563"/>
          </a:xfrm>
        </p:spPr>
        <p:txBody>
          <a:bodyPr/>
          <a:lstStyle/>
          <a:p>
            <a:r>
              <a:rPr lang="fr-FR" altLang="fr-TG" dirty="0"/>
              <a:t>Sahel – illustration à une échelle d’action terrain : OCDI Caritas Togo </a:t>
            </a:r>
            <a:endParaRPr lang="es-ES" altLang="fr-TG" dirty="0"/>
          </a:p>
        </p:txBody>
      </p:sp>
      <p:sp>
        <p:nvSpPr>
          <p:cNvPr id="3" name="Espace réservé du contenu 2">
            <a:extLst>
              <a:ext uri="{FF2B5EF4-FFF2-40B4-BE49-F238E27FC236}">
                <a16:creationId xmlns:a16="http://schemas.microsoft.com/office/drawing/2014/main" id="{EC05EEA7-A151-45A0-809D-90778F852AC2}"/>
              </a:ext>
            </a:extLst>
          </p:cNvPr>
          <p:cNvSpPr>
            <a:spLocks noGrp="1"/>
          </p:cNvSpPr>
          <p:nvPr>
            <p:ph idx="1"/>
          </p:nvPr>
        </p:nvSpPr>
        <p:spPr>
          <a:xfrm>
            <a:off x="188260" y="1468381"/>
            <a:ext cx="7664824" cy="5092840"/>
          </a:xfrm>
        </p:spPr>
        <p:txBody>
          <a:bodyPr rtlCol="0">
            <a:normAutofit fontScale="70000" lnSpcReduction="20000"/>
          </a:bodyPr>
          <a:lstStyle/>
          <a:p>
            <a:pPr marL="0" indent="0" algn="just" fontAlgn="auto">
              <a:spcAft>
                <a:spcPts val="0"/>
              </a:spcAft>
              <a:buNone/>
              <a:defRPr/>
            </a:pPr>
            <a:r>
              <a:rPr lang="fr-FR" dirty="0"/>
              <a:t>Les limitations techniques,  réticences pour le chemin de TAE :</a:t>
            </a:r>
          </a:p>
          <a:p>
            <a:pPr algn="just" fontAlgn="auto">
              <a:spcAft>
                <a:spcPts val="0"/>
              </a:spcAft>
              <a:defRPr/>
            </a:pPr>
            <a:r>
              <a:rPr lang="fr-FR" dirty="0"/>
              <a:t>Inexistence de solutions contre le </a:t>
            </a:r>
            <a:r>
              <a:rPr lang="fr-FR" b="1" dirty="0"/>
              <a:t>problème de main d’œuvre </a:t>
            </a:r>
            <a:r>
              <a:rPr lang="fr-FR" dirty="0"/>
              <a:t>dont la solution actuelle pour beaucoup de producteurs est l’utilisation des herbicides pour l’opération de défrichage et de désherbage;</a:t>
            </a:r>
          </a:p>
          <a:p>
            <a:pPr algn="just" fontAlgn="auto">
              <a:spcAft>
                <a:spcPts val="0"/>
              </a:spcAft>
              <a:defRPr/>
            </a:pPr>
            <a:r>
              <a:rPr lang="fr-FR" dirty="0"/>
              <a:t>Inexistence de solutions AE efficaces pour la </a:t>
            </a:r>
            <a:r>
              <a:rPr lang="fr-FR" b="1" dirty="0"/>
              <a:t>lutte contre les ravageurs </a:t>
            </a:r>
            <a:r>
              <a:rPr lang="fr-FR" dirty="0"/>
              <a:t>des cultures: les biopesticides ne sont pas accessibles (non disponible, prix  hors portée des producteurs) ;</a:t>
            </a:r>
          </a:p>
          <a:p>
            <a:pPr algn="just" fontAlgn="auto">
              <a:spcAft>
                <a:spcPts val="0"/>
              </a:spcAft>
              <a:defRPr/>
            </a:pPr>
            <a:r>
              <a:rPr lang="fr-FR" b="1" dirty="0"/>
              <a:t>Non valorisation des produits </a:t>
            </a:r>
            <a:r>
              <a:rPr lang="fr-FR" dirty="0"/>
              <a:t>agroécologiques sur les marchés locaux :  ils sont vendus au même prix que les produits conventionnels ; </a:t>
            </a:r>
          </a:p>
          <a:p>
            <a:pPr algn="just" fontAlgn="auto">
              <a:spcAft>
                <a:spcPts val="0"/>
              </a:spcAft>
              <a:defRPr/>
            </a:pPr>
            <a:r>
              <a:rPr lang="fr-FR" b="1" dirty="0"/>
              <a:t>Pénibilité de travail</a:t>
            </a:r>
            <a:r>
              <a:rPr lang="fr-FR" dirty="0"/>
              <a:t> : l’adoption de pratiques AE demande une MO plus importante que dans le conventionnel ;</a:t>
            </a:r>
          </a:p>
          <a:p>
            <a:pPr algn="just" fontAlgn="auto">
              <a:spcAft>
                <a:spcPts val="0"/>
              </a:spcAft>
              <a:defRPr/>
            </a:pPr>
            <a:r>
              <a:rPr lang="fr-FR" b="1" dirty="0"/>
              <a:t>Pas de mécanisme réel d’incitation à la production AE</a:t>
            </a:r>
            <a:r>
              <a:rPr lang="fr-FR" dirty="0"/>
              <a:t>: dans le contexte actuel, le passage du système conventionnel avec intégration de quelques éléments de durabilité à un système en transition agroécologie demande un sacrifice de la part du producteur que j’appelle « sacrifice de transition ». Le producteur doit accepter la perte de productivité des premières campagnes agricole. Cela demande des mécanismes de résilience qui font défaut (assurance agricole, crédits agricoles adaptés aux CVA…)</a:t>
            </a:r>
          </a:p>
        </p:txBody>
      </p:sp>
      <p:graphicFrame>
        <p:nvGraphicFramePr>
          <p:cNvPr id="2" name="Graphique 1">
            <a:extLst>
              <a:ext uri="{FF2B5EF4-FFF2-40B4-BE49-F238E27FC236}">
                <a16:creationId xmlns:a16="http://schemas.microsoft.com/office/drawing/2014/main" id="{955CDA1A-1B43-6D5B-49F8-00D9A84BD7DE}"/>
              </a:ext>
            </a:extLst>
          </p:cNvPr>
          <p:cNvGraphicFramePr/>
          <p:nvPr>
            <p:extLst>
              <p:ext uri="{D42A27DB-BD31-4B8C-83A1-F6EECF244321}">
                <p14:modId xmlns:p14="http://schemas.microsoft.com/office/powerpoint/2010/main" val="1791993104"/>
              </p:ext>
            </p:extLst>
          </p:nvPr>
        </p:nvGraphicFramePr>
        <p:xfrm>
          <a:off x="7853084" y="2152653"/>
          <a:ext cx="4150658" cy="3608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1597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BFF89EA2-F48A-8646-F6D9-803387F9094C}"/>
              </a:ext>
            </a:extLst>
          </p:cNvPr>
          <p:cNvSpPr>
            <a:spLocks noGrp="1" noChangeArrowheads="1"/>
          </p:cNvSpPr>
          <p:nvPr>
            <p:ph type="title"/>
          </p:nvPr>
        </p:nvSpPr>
        <p:spPr>
          <a:xfrm>
            <a:off x="838200" y="252831"/>
            <a:ext cx="10515600" cy="1325563"/>
          </a:xfrm>
        </p:spPr>
        <p:txBody>
          <a:bodyPr/>
          <a:lstStyle/>
          <a:p>
            <a:r>
              <a:rPr lang="fr-FR" altLang="fr-TG" dirty="0"/>
              <a:t>Sahel – illustration à une échelle d’action terrain : OCDI Caritas Togo </a:t>
            </a:r>
            <a:endParaRPr lang="es-ES" altLang="fr-TG" dirty="0"/>
          </a:p>
        </p:txBody>
      </p:sp>
      <p:sp>
        <p:nvSpPr>
          <p:cNvPr id="3" name="Espace réservé du contenu 2">
            <a:extLst>
              <a:ext uri="{FF2B5EF4-FFF2-40B4-BE49-F238E27FC236}">
                <a16:creationId xmlns:a16="http://schemas.microsoft.com/office/drawing/2014/main" id="{EC05EEA7-A151-45A0-809D-90778F852AC2}"/>
              </a:ext>
            </a:extLst>
          </p:cNvPr>
          <p:cNvSpPr>
            <a:spLocks noGrp="1"/>
          </p:cNvSpPr>
          <p:nvPr>
            <p:ph idx="1"/>
          </p:nvPr>
        </p:nvSpPr>
        <p:spPr>
          <a:xfrm>
            <a:off x="838200" y="1578394"/>
            <a:ext cx="10515600" cy="4598569"/>
          </a:xfrm>
        </p:spPr>
        <p:txBody>
          <a:bodyPr rtlCol="0">
            <a:normAutofit fontScale="70000" lnSpcReduction="20000"/>
          </a:bodyPr>
          <a:lstStyle/>
          <a:p>
            <a:pPr marL="0" indent="0" fontAlgn="auto">
              <a:spcAft>
                <a:spcPts val="0"/>
              </a:spcAft>
              <a:buNone/>
              <a:defRPr/>
            </a:pPr>
            <a:r>
              <a:rPr lang="fr-FR" dirty="0"/>
              <a:t>Les leviers pour diffuser les pratiques AE ?</a:t>
            </a:r>
          </a:p>
          <a:p>
            <a:pPr algn="just" fontAlgn="auto">
              <a:spcAft>
                <a:spcPts val="0"/>
              </a:spcAft>
              <a:defRPr/>
            </a:pPr>
            <a:r>
              <a:rPr lang="fr-FR" dirty="0"/>
              <a:t>Renforcer l’esprit favorable à l’AE qui existe déjà même au niveau des producteurs qui reconnaissent les limites des systèmes conventionnel et au niveau des consommateurs qui reconnaissent les bienfaits des produits AE même si ils ne sont pas encore prêts à payer le prix juste: </a:t>
            </a:r>
            <a:r>
              <a:rPr lang="fr-FR" b="1" dirty="0"/>
              <a:t>Des approches chaine de valeur pour les produits AE </a:t>
            </a:r>
            <a:r>
              <a:rPr lang="fr-FR" dirty="0"/>
              <a:t>sont donc nécessaires (soutien à la production pour renforcer l’efficience des systèmes AE, renforcer la résilience des producteurs, etc.) ; </a:t>
            </a:r>
          </a:p>
          <a:p>
            <a:pPr algn="just" fontAlgn="auto">
              <a:spcAft>
                <a:spcPts val="0"/>
              </a:spcAft>
              <a:defRPr/>
            </a:pPr>
            <a:r>
              <a:rPr lang="fr-FR" dirty="0"/>
              <a:t>Existence des structures informelles et formelles de </a:t>
            </a:r>
            <a:r>
              <a:rPr lang="fr-FR" b="1" dirty="0"/>
              <a:t>financement des activités agricoles</a:t>
            </a:r>
            <a:r>
              <a:rPr lang="fr-FR" dirty="0"/>
              <a:t>. Ces structures doivent être renforcées et accompagnées pour l’offre des produits financiers adaptés au CVAE; </a:t>
            </a:r>
          </a:p>
          <a:p>
            <a:pPr algn="just" fontAlgn="auto">
              <a:spcAft>
                <a:spcPts val="0"/>
              </a:spcAft>
              <a:defRPr/>
            </a:pPr>
            <a:r>
              <a:rPr lang="fr-FR" dirty="0"/>
              <a:t>Renforcer les </a:t>
            </a:r>
            <a:r>
              <a:rPr lang="fr-FR" b="1" dirty="0"/>
              <a:t>actions en faveur de la souveraineté alimentaire </a:t>
            </a:r>
            <a:r>
              <a:rPr lang="fr-FR" dirty="0"/>
              <a:t>pour créer de conditions favorables à la AE;</a:t>
            </a:r>
          </a:p>
          <a:p>
            <a:pPr algn="just" fontAlgn="auto">
              <a:spcAft>
                <a:spcPts val="0"/>
              </a:spcAft>
              <a:defRPr/>
            </a:pPr>
            <a:r>
              <a:rPr lang="fr-FR" dirty="0"/>
              <a:t>Le discours politique est aujourd’hui favorable à la AE bien que les actions ne suivent pas. Des </a:t>
            </a:r>
            <a:r>
              <a:rPr lang="fr-FR" b="1" dirty="0"/>
              <a:t>plaidoyers</a:t>
            </a:r>
            <a:r>
              <a:rPr lang="fr-FR" dirty="0"/>
              <a:t> pour que les actions réelles d’incitation à la AE se développent en faveur des producteurs engagés pour AE;</a:t>
            </a:r>
          </a:p>
          <a:p>
            <a:pPr algn="just" fontAlgn="auto">
              <a:spcAft>
                <a:spcPts val="0"/>
              </a:spcAft>
              <a:defRPr/>
            </a:pPr>
            <a:r>
              <a:rPr lang="fr-FR" b="1" dirty="0"/>
              <a:t>Les acteurs terrains pour l’accompagnement des producteurs existent </a:t>
            </a:r>
            <a:r>
              <a:rPr lang="fr-FR" dirty="0"/>
              <a:t>et s’engagent pour la production durable. C’est le cas par exemple de l’OCDI/ Caritas Togo qui à travers son projet pilote PAPTAE, prévoit se positionner davantage sur cette question TEJ; </a:t>
            </a:r>
          </a:p>
          <a:p>
            <a:pPr marL="0" indent="0" fontAlgn="auto">
              <a:spcAft>
                <a:spcPts val="0"/>
              </a:spcAft>
              <a:buNone/>
              <a:defRPr/>
            </a:pPr>
            <a:endParaRPr lang="fr-FR" dirty="0"/>
          </a:p>
          <a:p>
            <a:pPr marL="0" indent="0" fontAlgn="auto">
              <a:spcAft>
                <a:spcPts val="0"/>
              </a:spcAft>
              <a:buNone/>
              <a:defRPr/>
            </a:pPr>
            <a:endParaRPr lang="fr-FR" dirty="0">
              <a:highlight>
                <a:srgbClr val="FFFF00"/>
              </a:highlight>
            </a:endParaRPr>
          </a:p>
          <a:p>
            <a:pPr marL="0" indent="0" fontAlgn="auto">
              <a:spcAft>
                <a:spcPts val="0"/>
              </a:spcAft>
              <a:buNone/>
              <a:defRPr/>
            </a:pPr>
            <a:endParaRPr lang="fr-FR" dirty="0">
              <a:highlight>
                <a:srgbClr val="FFFF00"/>
              </a:highlight>
            </a:endParaRPr>
          </a:p>
        </p:txBody>
      </p:sp>
    </p:spTree>
    <p:extLst>
      <p:ext uri="{BB962C8B-B14F-4D97-AF65-F5344CB8AC3E}">
        <p14:creationId xmlns:p14="http://schemas.microsoft.com/office/powerpoint/2010/main" val="1816783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arbre, extérieur, branche&#10;&#10;Description générée automatiquement">
            <a:extLst>
              <a:ext uri="{FF2B5EF4-FFF2-40B4-BE49-F238E27FC236}">
                <a16:creationId xmlns:a16="http://schemas.microsoft.com/office/drawing/2014/main" id="{F1209CB0-B4A3-4FED-BEEE-32520DC7F2CC}"/>
              </a:ext>
            </a:extLst>
          </p:cNvPr>
          <p:cNvPicPr>
            <a:picLocks noChangeAspect="1"/>
          </p:cNvPicPr>
          <p:nvPr/>
        </p:nvPicPr>
        <p:blipFill rotWithShape="1">
          <a:blip r:embed="rId2">
            <a:extLst>
              <a:ext uri="{28A0092B-C50C-407E-A947-70E740481C1C}">
                <a14:useLocalDpi xmlns:a14="http://schemas.microsoft.com/office/drawing/2010/main" val="0"/>
              </a:ext>
            </a:extLst>
          </a:blip>
          <a:srcRect l="17859" t="18152" r="10559" b="27907"/>
          <a:stretch/>
        </p:blipFill>
        <p:spPr>
          <a:xfrm>
            <a:off x="5984890" y="337395"/>
            <a:ext cx="5259691" cy="5743668"/>
          </a:xfrm>
          <a:prstGeom prst="rect">
            <a:avLst/>
          </a:prstGeom>
          <a:effectLst/>
        </p:spPr>
      </p:pic>
      <p:sp>
        <p:nvSpPr>
          <p:cNvPr id="2" name="Titre 1">
            <a:extLst>
              <a:ext uri="{FF2B5EF4-FFF2-40B4-BE49-F238E27FC236}">
                <a16:creationId xmlns:a16="http://schemas.microsoft.com/office/drawing/2014/main" id="{7A6EAD58-C4F0-459F-A22E-FD5030AD89C0}"/>
              </a:ext>
            </a:extLst>
          </p:cNvPr>
          <p:cNvSpPr>
            <a:spLocks noGrp="1"/>
          </p:cNvSpPr>
          <p:nvPr>
            <p:ph type="ctrTitle"/>
          </p:nvPr>
        </p:nvSpPr>
        <p:spPr>
          <a:xfrm>
            <a:off x="477980" y="1310363"/>
            <a:ext cx="4991328" cy="3204134"/>
          </a:xfrm>
        </p:spPr>
        <p:txBody>
          <a:bodyPr anchor="b">
            <a:normAutofit/>
          </a:bodyPr>
          <a:lstStyle/>
          <a:p>
            <a:pPr algn="l"/>
            <a:r>
              <a:rPr lang="fr-FR" sz="4100" dirty="0"/>
              <a:t>Merci </a:t>
            </a:r>
          </a:p>
        </p:txBody>
      </p:sp>
      <p:sp>
        <p:nvSpPr>
          <p:cNvPr id="3" name="Sous-titre 2">
            <a:extLst>
              <a:ext uri="{FF2B5EF4-FFF2-40B4-BE49-F238E27FC236}">
                <a16:creationId xmlns:a16="http://schemas.microsoft.com/office/drawing/2014/main" id="{805C724B-786D-47A3-8719-585F0D4B6F55}"/>
              </a:ext>
            </a:extLst>
          </p:cNvPr>
          <p:cNvSpPr>
            <a:spLocks noGrp="1"/>
          </p:cNvSpPr>
          <p:nvPr>
            <p:ph type="subTitle" idx="1"/>
          </p:nvPr>
        </p:nvSpPr>
        <p:spPr>
          <a:xfrm>
            <a:off x="477980" y="4872922"/>
            <a:ext cx="4023359" cy="1208141"/>
          </a:xfrm>
        </p:spPr>
        <p:txBody>
          <a:bodyPr>
            <a:normAutofit/>
          </a:bodyPr>
          <a:lstStyle/>
          <a:p>
            <a:pPr algn="l"/>
            <a:r>
              <a:rPr lang="fr-FR" sz="2000"/>
              <a:t>Paris, le 28 septembre 2023 </a:t>
            </a:r>
          </a:p>
        </p:txBody>
      </p:sp>
      <p:sp>
        <p:nvSpPr>
          <p:cNvPr id="8" name="ZoneTexte 7">
            <a:extLst>
              <a:ext uri="{FF2B5EF4-FFF2-40B4-BE49-F238E27FC236}">
                <a16:creationId xmlns:a16="http://schemas.microsoft.com/office/drawing/2014/main" id="{16667C99-B1BB-4D44-BABF-91A08B890C8C}"/>
              </a:ext>
            </a:extLst>
          </p:cNvPr>
          <p:cNvSpPr txBox="1"/>
          <p:nvPr/>
        </p:nvSpPr>
        <p:spPr>
          <a:xfrm>
            <a:off x="477980" y="582607"/>
            <a:ext cx="707137" cy="369332"/>
          </a:xfrm>
          <a:prstGeom prst="rect">
            <a:avLst/>
          </a:prstGeom>
          <a:solidFill>
            <a:schemeClr val="bg1"/>
          </a:solidFill>
        </p:spPr>
        <p:txBody>
          <a:bodyPr wrap="square" rtlCol="0">
            <a:spAutoFit/>
          </a:bodyPr>
          <a:lstStyle/>
          <a:p>
            <a:endParaRPr lang="fr-FR"/>
          </a:p>
        </p:txBody>
      </p:sp>
      <p:sp>
        <p:nvSpPr>
          <p:cNvPr id="19" name="Sous-titre 2">
            <a:extLst>
              <a:ext uri="{FF2B5EF4-FFF2-40B4-BE49-F238E27FC236}">
                <a16:creationId xmlns:a16="http://schemas.microsoft.com/office/drawing/2014/main" id="{5BCAC9D2-7A59-4B3A-BBAA-E7996CFC0BF7}"/>
              </a:ext>
            </a:extLst>
          </p:cNvPr>
          <p:cNvSpPr txBox="1">
            <a:spLocks/>
          </p:cNvSpPr>
          <p:nvPr/>
        </p:nvSpPr>
        <p:spPr>
          <a:xfrm rot="5400000">
            <a:off x="10024003" y="4787973"/>
            <a:ext cx="2768009" cy="326854"/>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Clr>
                <a:srgbClr val="AEAF19"/>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rgbClr val="AEAF19"/>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AEAF19"/>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AEAF19"/>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AEAF19"/>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i="1"/>
              <a:t>Association maïs / </a:t>
            </a:r>
            <a:r>
              <a:rPr lang="fr-FR" sz="2000" i="1" err="1"/>
              <a:t>mucuna</a:t>
            </a:r>
            <a:endParaRPr lang="fr-FR" sz="2000" i="1"/>
          </a:p>
        </p:txBody>
      </p:sp>
      <p:pic>
        <p:nvPicPr>
          <p:cNvPr id="11" name="Image 10" descr="Une image contenant texte, clipart&#10;&#10;Description générée automatiquement">
            <a:extLst>
              <a:ext uri="{FF2B5EF4-FFF2-40B4-BE49-F238E27FC236}">
                <a16:creationId xmlns:a16="http://schemas.microsoft.com/office/drawing/2014/main" id="{B8F13B0C-C9CB-4CA2-B21D-254027567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548" y="478150"/>
            <a:ext cx="1610605" cy="597574"/>
          </a:xfrm>
          <a:prstGeom prst="rect">
            <a:avLst/>
          </a:prstGeom>
        </p:spPr>
      </p:pic>
      <p:pic>
        <p:nvPicPr>
          <p:cNvPr id="6" name="Image 5" descr="Une image contenant texte, logo, Graphique, cercle&#10;&#10;Description générée automatiquement">
            <a:extLst>
              <a:ext uri="{FF2B5EF4-FFF2-40B4-BE49-F238E27FC236}">
                <a16:creationId xmlns:a16="http://schemas.microsoft.com/office/drawing/2014/main" id="{2EA440E8-F3FF-48B3-3196-FE6BAA118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146" y="66108"/>
            <a:ext cx="1421658" cy="1421658"/>
          </a:xfrm>
          <a:prstGeom prst="rect">
            <a:avLst/>
          </a:prstGeom>
        </p:spPr>
      </p:pic>
    </p:spTree>
    <p:extLst>
      <p:ext uri="{BB962C8B-B14F-4D97-AF65-F5344CB8AC3E}">
        <p14:creationId xmlns:p14="http://schemas.microsoft.com/office/powerpoint/2010/main" val="192533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8C5982B8-1AD1-E240-3209-8EAA50730C45}"/>
              </a:ext>
            </a:extLst>
          </p:cNvPr>
          <p:cNvGraphicFramePr>
            <a:graphicFrameLocks noGrp="1"/>
          </p:cNvGraphicFramePr>
          <p:nvPr>
            <p:extLst>
              <p:ext uri="{D42A27DB-BD31-4B8C-83A1-F6EECF244321}">
                <p14:modId xmlns:p14="http://schemas.microsoft.com/office/powerpoint/2010/main" val="807794129"/>
              </p:ext>
            </p:extLst>
          </p:nvPr>
        </p:nvGraphicFramePr>
        <p:xfrm>
          <a:off x="319548" y="336696"/>
          <a:ext cx="11552904" cy="6398204"/>
        </p:xfrm>
        <a:graphic>
          <a:graphicData uri="http://schemas.openxmlformats.org/drawingml/2006/table">
            <a:tbl>
              <a:tblPr firstRow="1" bandRow="1">
                <a:tableStyleId>{5C22544A-7EE6-4342-B048-85BDC9FD1C3A}</a:tableStyleId>
              </a:tblPr>
              <a:tblGrid>
                <a:gridCol w="1893837">
                  <a:extLst>
                    <a:ext uri="{9D8B030D-6E8A-4147-A177-3AD203B41FA5}">
                      <a16:colId xmlns:a16="http://schemas.microsoft.com/office/drawing/2014/main" val="4062868237"/>
                    </a:ext>
                  </a:extLst>
                </a:gridCol>
                <a:gridCol w="4157918">
                  <a:extLst>
                    <a:ext uri="{9D8B030D-6E8A-4147-A177-3AD203B41FA5}">
                      <a16:colId xmlns:a16="http://schemas.microsoft.com/office/drawing/2014/main" val="2373272792"/>
                    </a:ext>
                  </a:extLst>
                </a:gridCol>
                <a:gridCol w="5501149">
                  <a:extLst>
                    <a:ext uri="{9D8B030D-6E8A-4147-A177-3AD203B41FA5}">
                      <a16:colId xmlns:a16="http://schemas.microsoft.com/office/drawing/2014/main" val="3146814946"/>
                    </a:ext>
                  </a:extLst>
                </a:gridCol>
              </a:tblGrid>
              <a:tr h="418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a:solidFill>
                            <a:schemeClr val="tx1"/>
                          </a:solidFill>
                        </a:rPr>
                        <a:t>Horaires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indent="0">
                        <a:buFont typeface="Arial" panose="020B0604020202020204" pitchFamily="34" charset="0"/>
                        <a:buNone/>
                      </a:pPr>
                      <a:r>
                        <a:rPr lang="fr-FR" sz="2000" b="0">
                          <a:solidFill>
                            <a:schemeClr val="tx1"/>
                          </a:solidFill>
                        </a:rPr>
                        <a:t>Activité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indent="0">
                        <a:buFont typeface="Arial" panose="020B0604020202020204" pitchFamily="34" charset="0"/>
                        <a:buNone/>
                      </a:pPr>
                      <a:r>
                        <a:rPr lang="fr-FR" sz="2000" b="0">
                          <a:solidFill>
                            <a:schemeClr val="tx1"/>
                          </a:solidFill>
                        </a:rPr>
                        <a:t>Animation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954675961"/>
                  </a:ext>
                </a:extLst>
              </a:tr>
              <a:tr h="362552">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14h00-14h15</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Introduction, présentation de la démarche, méthode </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fr-FR" sz="2000" b="1">
                          <a:effectLst/>
                          <a:latin typeface="Calibri" panose="020F0502020204030204" pitchFamily="34" charset="0"/>
                          <a:ea typeface="Calibri" panose="020F0502020204030204" pitchFamily="34" charset="0"/>
                          <a:cs typeface="Arial" panose="020B0604020202020204" pitchFamily="34" charset="0"/>
                        </a:rPr>
                        <a:t>Claire-Isabelle Rousseau IRAM</a:t>
                      </a:r>
                      <a:endParaRPr lang="es-E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2080202"/>
                  </a:ext>
                </a:extLst>
              </a:tr>
              <a:tr h="983593">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14h15-14h35</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Synthèse Bangladesh </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n-US" sz="2000" b="1">
                          <a:effectLst/>
                          <a:latin typeface="Calibri" panose="020F0502020204030204" pitchFamily="34" charset="0"/>
                          <a:ea typeface="Calibri" panose="020F0502020204030204" pitchFamily="34" charset="0"/>
                          <a:cs typeface="Arial" panose="020B0604020202020204" pitchFamily="34" charset="0"/>
                        </a:rPr>
                        <a:t>Claire-Isabelle Rousseau IRAM</a:t>
                      </a:r>
                      <a:endParaRPr lang="es-ES" sz="2000" b="1">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000" b="1">
                          <a:effectLst/>
                          <a:latin typeface="Calibri" panose="020F0502020204030204" pitchFamily="34" charset="0"/>
                          <a:ea typeface="Calibri" panose="020F0502020204030204" pitchFamily="34" charset="0"/>
                          <a:cs typeface="Arial" panose="020B0604020202020204" pitchFamily="34" charset="0"/>
                        </a:rPr>
                        <a:t>Dr. Arook Toppo : </a:t>
                      </a:r>
                      <a:r>
                        <a:rPr lang="en-US" sz="2000">
                          <a:effectLst/>
                          <a:latin typeface="Calibri" panose="020F0502020204030204" pitchFamily="34" charset="0"/>
                          <a:ea typeface="Calibri" panose="020F0502020204030204" pitchFamily="34" charset="0"/>
                          <a:cs typeface="Arial" panose="020B0604020202020204" pitchFamily="34" charset="0"/>
                        </a:rPr>
                        <a:t>Manager-Ecological Conservation and Food Security - Caritas Bangladesh</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557807"/>
                  </a:ext>
                </a:extLst>
              </a:tr>
              <a:tr h="953729">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14h35-14h55</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Synthèse Bolivie</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es-ES" sz="2000" b="1">
                          <a:effectLst/>
                          <a:latin typeface="Calibri" panose="020F0502020204030204" pitchFamily="34" charset="0"/>
                          <a:ea typeface="Calibri" panose="020F0502020204030204" pitchFamily="34" charset="0"/>
                          <a:cs typeface="Arial" panose="020B0604020202020204" pitchFamily="34" charset="0"/>
                        </a:rPr>
                        <a:t>Lionel Ransinangue IRAM</a:t>
                      </a:r>
                    </a:p>
                    <a:p>
                      <a:pPr>
                        <a:lnSpc>
                          <a:spcPct val="107000"/>
                        </a:lnSpc>
                        <a:spcAft>
                          <a:spcPts val="800"/>
                        </a:spcAft>
                      </a:pPr>
                      <a:r>
                        <a:rPr lang="es-ES" sz="2000" b="1">
                          <a:effectLst/>
                          <a:latin typeface="Calibri" panose="020F0502020204030204" pitchFamily="34" charset="0"/>
                          <a:ea typeface="Calibri" panose="020F0502020204030204" pitchFamily="34" charset="0"/>
                          <a:cs typeface="Arial" panose="020B0604020202020204" pitchFamily="34" charset="0"/>
                        </a:rPr>
                        <a:t>Raúl Fernando Espinoza Trujillo : </a:t>
                      </a:r>
                      <a:r>
                        <a:rPr lang="es-ES" sz="2000">
                          <a:effectLst/>
                          <a:latin typeface="Calibri" panose="020F0502020204030204" pitchFamily="34" charset="0"/>
                          <a:ea typeface="Calibri" panose="020F0502020204030204" pitchFamily="34" charset="0"/>
                          <a:cs typeface="Arial" panose="020B0604020202020204" pitchFamily="34" charset="0"/>
                        </a:rPr>
                        <a:t>Coordinador Desarrollo Territorial - Fundación ACLO – Dirección General</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0899867"/>
                  </a:ext>
                </a:extLst>
              </a:tr>
              <a:tr h="1302178">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14h55-15h15</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Synthèse PAES/Sahel </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fr-FR" sz="2000" b="1">
                          <a:effectLst/>
                          <a:latin typeface="Calibri" panose="020F0502020204030204" pitchFamily="34" charset="0"/>
                          <a:ea typeface="Calibri" panose="020F0502020204030204" pitchFamily="34" charset="0"/>
                          <a:cs typeface="Arial" panose="020B0604020202020204" pitchFamily="34" charset="0"/>
                        </a:rPr>
                        <a:t>Claire-Isabelle Rousseau IRAM</a:t>
                      </a:r>
                      <a:endParaRPr lang="es-ES" sz="2000" b="1">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000" b="1">
                          <a:effectLst/>
                          <a:latin typeface="Calibri" panose="020F0502020204030204" pitchFamily="34" charset="0"/>
                          <a:ea typeface="Calibri" panose="020F0502020204030204" pitchFamily="34" charset="0"/>
                          <a:cs typeface="Arial" panose="020B0604020202020204" pitchFamily="34" charset="0"/>
                        </a:rPr>
                        <a:t>Martin Adjaho : </a:t>
                      </a:r>
                      <a:r>
                        <a:rPr lang="fr-FR" sz="2000">
                          <a:effectLst/>
                          <a:latin typeface="Calibri" panose="020F0502020204030204" pitchFamily="34" charset="0"/>
                          <a:ea typeface="Calibri" panose="020F0502020204030204" pitchFamily="34" charset="0"/>
                          <a:cs typeface="Arial" panose="020B0604020202020204" pitchFamily="34" charset="0"/>
                        </a:rPr>
                        <a:t>Conseiller Technique en entreprenariat agricole et en Suivi-évaluation et Planification - Directeur de programmes chez OCDI Caritas Togo</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9256937"/>
                  </a:ext>
                </a:extLst>
              </a:tr>
              <a:tr h="362552">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15h15-15h45</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Questions/réponses </a:t>
                      </a:r>
                      <a:endParaRPr lang="es-E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fr-FR" sz="2000">
                          <a:effectLst/>
                          <a:latin typeface="Calibri" panose="020F0502020204030204" pitchFamily="34" charset="0"/>
                          <a:cs typeface="Arial" panose="020B0604020202020204" pitchFamily="34" charset="0"/>
                        </a:rPr>
                        <a:t> </a:t>
                      </a:r>
                      <a:r>
                        <a:rPr lang="fr-FR" sz="2000" b="1">
                          <a:effectLst/>
                          <a:latin typeface="Calibri" panose="020F0502020204030204" pitchFamily="34" charset="0"/>
                          <a:cs typeface="Arial" panose="020B0604020202020204" pitchFamily="34" charset="0"/>
                        </a:rPr>
                        <a:t>François Doligez IRAM</a:t>
                      </a:r>
                      <a:endParaRPr lang="es-ES" sz="2000" b="1">
                        <a:effectLst/>
                        <a:latin typeface="Calibri" panose="020F0502020204030204" pitchFamily="34" charset="0"/>
                        <a:cs typeface="Arial" panose="020B0604020202020204" pitchFamily="34" charset="0"/>
                      </a:endParaRPr>
                    </a:p>
                    <a:p>
                      <a:pPr>
                        <a:lnSpc>
                          <a:spcPct val="107000"/>
                        </a:lnSpc>
                        <a:spcAft>
                          <a:spcPts val="800"/>
                        </a:spcAft>
                      </a:pPr>
                      <a:endParaRPr lang="es-ES" sz="20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6014024"/>
                  </a:ext>
                </a:extLst>
              </a:tr>
              <a:tr h="362552">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15h45-16h00</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800"/>
                        </a:spcAft>
                      </a:pPr>
                      <a:r>
                        <a:rPr lang="fr-FR" sz="2000">
                          <a:effectLst/>
                          <a:latin typeface="Calibri" panose="020F0502020204030204" pitchFamily="34" charset="0"/>
                          <a:ea typeface="Calibri" panose="020F0502020204030204" pitchFamily="34" charset="0"/>
                          <a:cs typeface="Arial" panose="020B0604020202020204" pitchFamily="34" charset="0"/>
                        </a:rPr>
                        <a:t>Réactions, ouverture, perspectives de recherche </a:t>
                      </a:r>
                      <a:endParaRPr lang="es-E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800">
                          <a:effectLst/>
                          <a:latin typeface="Calibri" panose="020F0502020204030204" pitchFamily="34" charset="0"/>
                          <a:ea typeface="Calibri" panose="020F0502020204030204" pitchFamily="34" charset="0"/>
                          <a:cs typeface="Arial" panose="020B0604020202020204" pitchFamily="34" charset="0"/>
                        </a:rPr>
                        <a:t> </a:t>
                      </a:r>
                      <a:r>
                        <a:rPr lang="fr-FR" sz="1800" b="1">
                          <a:effectLst/>
                          <a:latin typeface="Calibri" panose="020F0502020204030204" pitchFamily="34" charset="0"/>
                          <a:ea typeface="Calibri" panose="020F0502020204030204" pitchFamily="34" charset="0"/>
                          <a:cs typeface="Arial" panose="020B0604020202020204" pitchFamily="34" charset="0"/>
                        </a:rPr>
                        <a:t>François Doligez </a:t>
                      </a:r>
                      <a:endParaRPr lang="es-ES" sz="1800" b="1">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s-E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4085613"/>
                  </a:ext>
                </a:extLst>
              </a:tr>
            </a:tbl>
          </a:graphicData>
        </a:graphic>
      </p:graphicFrame>
    </p:spTree>
    <p:extLst>
      <p:ext uri="{BB962C8B-B14F-4D97-AF65-F5344CB8AC3E}">
        <p14:creationId xmlns:p14="http://schemas.microsoft.com/office/powerpoint/2010/main" val="137817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a:xfrm>
            <a:off x="7590503" y="741391"/>
            <a:ext cx="3929773" cy="1616203"/>
          </a:xfrm>
        </p:spPr>
        <p:txBody>
          <a:bodyPr anchor="b">
            <a:normAutofit/>
          </a:bodyPr>
          <a:lstStyle/>
          <a:p>
            <a:r>
              <a:rPr lang="fr-FR" sz="3200"/>
              <a:t>3 zones géographiques ciblées </a:t>
            </a:r>
          </a:p>
        </p:txBody>
      </p:sp>
      <p:pic>
        <p:nvPicPr>
          <p:cNvPr id="10" name="Image 9" descr="Une image contenant carte, texte, atlas, diagramme&#10;&#10;Description générée automatiquement">
            <a:extLst>
              <a:ext uri="{FF2B5EF4-FFF2-40B4-BE49-F238E27FC236}">
                <a16:creationId xmlns:a16="http://schemas.microsoft.com/office/drawing/2014/main" id="{54739013-85BA-3295-7C7E-020C668EF401}"/>
              </a:ext>
            </a:extLst>
          </p:cNvPr>
          <p:cNvPicPr>
            <a:picLocks noChangeAspect="1"/>
          </p:cNvPicPr>
          <p:nvPr/>
        </p:nvPicPr>
        <p:blipFill rotWithShape="1">
          <a:blip r:embed="rId3"/>
          <a:srcRect r="7573"/>
          <a:stretch/>
        </p:blipFill>
        <p:spPr>
          <a:xfrm>
            <a:off x="4403937" y="876692"/>
            <a:ext cx="3083744" cy="2435571"/>
          </a:xfrm>
          <a:prstGeom prst="rect">
            <a:avLst/>
          </a:prstGeom>
        </p:spPr>
      </p:pic>
      <p:pic>
        <p:nvPicPr>
          <p:cNvPr id="8" name="Image 7" descr="Une image contenant carte, atlas, texte&#10;&#10;Description générée automatiquement">
            <a:extLst>
              <a:ext uri="{FF2B5EF4-FFF2-40B4-BE49-F238E27FC236}">
                <a16:creationId xmlns:a16="http://schemas.microsoft.com/office/drawing/2014/main" id="{337B7D88-B8AA-3377-5C73-2697D23AF8A5}"/>
              </a:ext>
            </a:extLst>
          </p:cNvPr>
          <p:cNvPicPr>
            <a:picLocks noChangeAspect="1"/>
          </p:cNvPicPr>
          <p:nvPr/>
        </p:nvPicPr>
        <p:blipFill rotWithShape="1">
          <a:blip r:embed="rId4"/>
          <a:srcRect t="13834" r="-5" b="-5"/>
          <a:stretch/>
        </p:blipFill>
        <p:spPr>
          <a:xfrm>
            <a:off x="4403937" y="3414261"/>
            <a:ext cx="3083744" cy="2437934"/>
          </a:xfrm>
          <a:prstGeom prst="rect">
            <a:avLst/>
          </a:prstGeom>
        </p:spPr>
      </p:pic>
      <p:sp>
        <p:nvSpPr>
          <p:cNvPr id="6" name="Espace réservé du contenu 5">
            <a:extLst>
              <a:ext uri="{FF2B5EF4-FFF2-40B4-BE49-F238E27FC236}">
                <a16:creationId xmlns:a16="http://schemas.microsoft.com/office/drawing/2014/main" id="{C02D33A7-0077-4161-F25F-C9D9BE772D03}"/>
              </a:ext>
            </a:extLst>
          </p:cNvPr>
          <p:cNvSpPr>
            <a:spLocks noGrp="1"/>
          </p:cNvSpPr>
          <p:nvPr>
            <p:ph idx="1"/>
          </p:nvPr>
        </p:nvSpPr>
        <p:spPr>
          <a:xfrm>
            <a:off x="7590503" y="2533476"/>
            <a:ext cx="4375355" cy="3447832"/>
          </a:xfrm>
        </p:spPr>
        <p:txBody>
          <a:bodyPr anchor="t">
            <a:normAutofit/>
          </a:bodyPr>
          <a:lstStyle/>
          <a:p>
            <a:r>
              <a:rPr lang="fr-FR" sz="1700"/>
              <a:t>le sous-district (</a:t>
            </a:r>
            <a:r>
              <a:rPr lang="fr-FR" sz="1700" err="1"/>
              <a:t>upazila</a:t>
            </a:r>
            <a:r>
              <a:rPr lang="fr-FR" sz="1700"/>
              <a:t>) d’</a:t>
            </a:r>
            <a:r>
              <a:rPr lang="fr-FR" sz="1700" err="1"/>
              <a:t>Alikadam</a:t>
            </a:r>
            <a:r>
              <a:rPr lang="fr-FR" sz="1700"/>
              <a:t> dans la région des Chittagong Hills </a:t>
            </a:r>
            <a:r>
              <a:rPr lang="fr-FR" sz="1700" dirty="0"/>
              <a:t>Tracts</a:t>
            </a:r>
            <a:r>
              <a:rPr lang="fr-FR" sz="1700"/>
              <a:t>/district de </a:t>
            </a:r>
            <a:r>
              <a:rPr lang="fr-FR" sz="1700" err="1"/>
              <a:t>Bandarban</a:t>
            </a:r>
            <a:r>
              <a:rPr lang="fr-FR" sz="1700"/>
              <a:t> (Caritas Bangladesh)</a:t>
            </a:r>
          </a:p>
          <a:p>
            <a:r>
              <a:rPr lang="fr-FR" sz="1700"/>
              <a:t>les départements de Chuquisaca et Tarija en Bolivie (ACLO) </a:t>
            </a:r>
          </a:p>
          <a:p>
            <a:r>
              <a:rPr lang="fr-FR" sz="1700"/>
              <a:t>la région Sahel (Mali, Mauritanie, Niger, Sénégal, Togo, Burkina Faso, Bénin) - Programme Agroécologie pour le Sahel (PAES)</a:t>
            </a:r>
            <a:endParaRPr lang="es-ES" sz="1700"/>
          </a:p>
        </p:txBody>
      </p:sp>
      <p:grpSp>
        <p:nvGrpSpPr>
          <p:cNvPr id="20" name="Group 16">
            <a:extLst>
              <a:ext uri="{FF2B5EF4-FFF2-40B4-BE49-F238E27FC236}">
                <a16:creationId xmlns:a16="http://schemas.microsoft.com/office/drawing/2014/main" id="{E33D8A0C-28ED-C6DD-9FF8-421807F54E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8" name="Rectangle 17">
              <a:extLst>
                <a:ext uri="{FF2B5EF4-FFF2-40B4-BE49-F238E27FC236}">
                  <a16:creationId xmlns:a16="http://schemas.microsoft.com/office/drawing/2014/main" id="{DED324DB-B381-AF6B-572F-20D07D968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EA2E0BF-C3DA-A022-0CF8-0231FC997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Image 13">
            <a:extLst>
              <a:ext uri="{FF2B5EF4-FFF2-40B4-BE49-F238E27FC236}">
                <a16:creationId xmlns:a16="http://schemas.microsoft.com/office/drawing/2014/main" id="{058D1678-FCB4-309E-E30A-A7B989E88CD9}"/>
              </a:ext>
            </a:extLst>
          </p:cNvPr>
          <p:cNvPicPr>
            <a:picLocks noChangeAspect="1"/>
          </p:cNvPicPr>
          <p:nvPr/>
        </p:nvPicPr>
        <p:blipFill rotWithShape="1">
          <a:blip r:embed="rId5"/>
          <a:srcRect b="3245"/>
          <a:stretch/>
        </p:blipFill>
        <p:spPr>
          <a:xfrm>
            <a:off x="105496" y="876692"/>
            <a:ext cx="4195619" cy="4975503"/>
          </a:xfrm>
          <a:prstGeom prst="rect">
            <a:avLst/>
          </a:prstGeom>
        </p:spPr>
      </p:pic>
    </p:spTree>
    <p:extLst>
      <p:ext uri="{BB962C8B-B14F-4D97-AF65-F5344CB8AC3E}">
        <p14:creationId xmlns:p14="http://schemas.microsoft.com/office/powerpoint/2010/main" val="374507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F5308EB2-D94E-E8B4-B7C2-76B57FEC5E3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768"/>
          <a:stretch/>
        </p:blipFill>
        <p:spPr bwMode="auto">
          <a:xfrm>
            <a:off x="215132" y="1003418"/>
            <a:ext cx="11720194" cy="48511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727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a:xfrm>
            <a:off x="838199" y="225276"/>
            <a:ext cx="10515600" cy="1325563"/>
          </a:xfrm>
        </p:spPr>
        <p:txBody>
          <a:bodyPr/>
          <a:lstStyle/>
          <a:p>
            <a:r>
              <a:rPr lang="fr-FR" dirty="0"/>
              <a:t>Une animation à adapter pour chaque zone </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838199" y="1550839"/>
            <a:ext cx="10515599" cy="4802187"/>
          </a:xfrm>
        </p:spPr>
        <p:txBody>
          <a:bodyPr>
            <a:normAutofit/>
          </a:bodyPr>
          <a:lstStyle/>
          <a:p>
            <a:pPr marL="0" indent="0">
              <a:buNone/>
            </a:pPr>
            <a:r>
              <a:rPr lang="fr-FR" sz="2800" dirty="0">
                <a:solidFill>
                  <a:srgbClr val="ABAC12"/>
                </a:solidFill>
                <a:effectLst/>
                <a:latin typeface="Calibri" panose="020F0502020204030204" pitchFamily="34" charset="0"/>
                <a:ea typeface="Calibri" panose="020F0502020204030204" pitchFamily="34" charset="0"/>
                <a:cs typeface="Arial" panose="020B0604020202020204" pitchFamily="34" charset="0"/>
              </a:rPr>
              <a:t>Sahel</a:t>
            </a:r>
            <a:r>
              <a:rPr lang="fr-FR" dirty="0">
                <a:solidFill>
                  <a:srgbClr val="ABAC12"/>
                </a:solidFill>
                <a:latin typeface="Calibri" panose="020F0502020204030204" pitchFamily="34" charset="0"/>
                <a:ea typeface="Calibri" panose="020F0502020204030204" pitchFamily="34" charset="0"/>
                <a:cs typeface="Arial" panose="020B0604020202020204" pitchFamily="34" charset="0"/>
              </a:rPr>
              <a:t> : </a:t>
            </a:r>
          </a:p>
          <a:p>
            <a:r>
              <a:rPr lang="fr-FR" sz="2800" dirty="0">
                <a:effectLst/>
                <a:latin typeface="Calibri" panose="020F0502020204030204" pitchFamily="34" charset="0"/>
                <a:ea typeface="Calibri" panose="020F0502020204030204" pitchFamily="34" charset="0"/>
                <a:cs typeface="Arial" panose="020B0604020202020204" pitchFamily="34" charset="0"/>
              </a:rPr>
              <a:t>unique focus group au moment des rencontres régionales du PAES </a:t>
            </a:r>
          </a:p>
          <a:p>
            <a:r>
              <a:rPr lang="fr-FR" sz="2800" dirty="0">
                <a:effectLst/>
                <a:latin typeface="Calibri" panose="020F0502020204030204" pitchFamily="34" charset="0"/>
                <a:ea typeface="Calibri" panose="020F0502020204030204" pitchFamily="34" charset="0"/>
                <a:cs typeface="Arial" panose="020B0604020202020204" pitchFamily="34" charset="0"/>
              </a:rPr>
              <a:t>diagnostic assuré par un consultant, Magloire OTEYAMI</a:t>
            </a:r>
          </a:p>
          <a:p>
            <a:r>
              <a:rPr lang="fr-FR" dirty="0">
                <a:latin typeface="Calibri" panose="020F0502020204030204" pitchFamily="34" charset="0"/>
                <a:cs typeface="Arial" panose="020B0604020202020204" pitchFamily="34" charset="0"/>
              </a:rPr>
              <a:t>Animation autour de questions assez larges : </a:t>
            </a:r>
          </a:p>
          <a:p>
            <a:pPr lvl="1"/>
            <a:r>
              <a:rPr lang="fr-FR" dirty="0">
                <a:latin typeface="Calibri" panose="020F0502020204030204" pitchFamily="34" charset="0"/>
                <a:cs typeface="Arial" panose="020B0604020202020204" pitchFamily="34" charset="0"/>
              </a:rPr>
              <a:t>Dans vos pays d’intervention, quels sont les freins et leviers au développement de l’agroécologie dans les politiques publiques ? </a:t>
            </a:r>
            <a:endParaRPr lang="es-ES" dirty="0">
              <a:latin typeface="Calibri" panose="020F0502020204030204" pitchFamily="34" charset="0"/>
              <a:cs typeface="Arial" panose="020B0604020202020204" pitchFamily="34" charset="0"/>
            </a:endParaRPr>
          </a:p>
          <a:p>
            <a:pPr lvl="1"/>
            <a:r>
              <a:rPr lang="fr-FR" dirty="0">
                <a:latin typeface="Calibri" panose="020F0502020204030204" pitchFamily="34" charset="0"/>
                <a:cs typeface="Arial" panose="020B0604020202020204" pitchFamily="34" charset="0"/>
              </a:rPr>
              <a:t>Quels sont les freins et leviers pour accompagner l’agroécologie dans vos projets ? </a:t>
            </a:r>
            <a:endParaRPr lang="es-ES" dirty="0">
              <a:latin typeface="Calibri" panose="020F0502020204030204" pitchFamily="34" charset="0"/>
              <a:cs typeface="Arial" panose="020B0604020202020204" pitchFamily="34" charset="0"/>
            </a:endParaRPr>
          </a:p>
          <a:p>
            <a:pPr lvl="1">
              <a:spcAft>
                <a:spcPts val="800"/>
              </a:spcAft>
            </a:pPr>
            <a:r>
              <a:rPr lang="fr-FR" dirty="0">
                <a:latin typeface="Calibri" panose="020F0502020204030204" pitchFamily="34" charset="0"/>
                <a:cs typeface="Arial" panose="020B0604020202020204" pitchFamily="34" charset="0"/>
              </a:rPr>
              <a:t>Quels sont les freins et leviers à l’adoption et aux changements de pratiques agricoles au niveau de vos terrains ? </a:t>
            </a:r>
            <a:endParaRPr lang="es-ES" dirty="0">
              <a:latin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21483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D4BC0C-D217-BDD5-9B5C-96AD89A8D110}"/>
              </a:ext>
            </a:extLst>
          </p:cNvPr>
          <p:cNvSpPr>
            <a:spLocks noGrp="1"/>
          </p:cNvSpPr>
          <p:nvPr>
            <p:ph type="title"/>
          </p:nvPr>
        </p:nvSpPr>
        <p:spPr>
          <a:xfrm>
            <a:off x="838200" y="289822"/>
            <a:ext cx="10515600" cy="1325563"/>
          </a:xfrm>
        </p:spPr>
        <p:txBody>
          <a:bodyPr/>
          <a:lstStyle/>
          <a:p>
            <a:r>
              <a:rPr lang="fr-FR"/>
              <a:t>Une animation à adapter pour chaque zone </a:t>
            </a:r>
          </a:p>
        </p:txBody>
      </p:sp>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838201" y="1540081"/>
            <a:ext cx="10515599" cy="4475747"/>
          </a:xfrm>
        </p:spPr>
        <p:txBody>
          <a:bodyPr>
            <a:normAutofit/>
          </a:bodyPr>
          <a:lstStyle/>
          <a:p>
            <a:pPr marL="0" indent="0">
              <a:buNone/>
            </a:pPr>
            <a:r>
              <a:rPr lang="fr-FR" sz="2800">
                <a:solidFill>
                  <a:srgbClr val="ABAC12"/>
                </a:solidFill>
                <a:effectLst/>
                <a:latin typeface="Calibri" panose="020F0502020204030204" pitchFamily="34" charset="0"/>
                <a:ea typeface="Calibri" panose="020F0502020204030204" pitchFamily="34" charset="0"/>
                <a:cs typeface="Arial" panose="020B0604020202020204" pitchFamily="34" charset="0"/>
              </a:rPr>
              <a:t>Bangladesh</a:t>
            </a:r>
            <a:r>
              <a:rPr lang="fr-FR">
                <a:solidFill>
                  <a:srgbClr val="ABAC12"/>
                </a:solidFill>
                <a:latin typeface="Calibri" panose="020F0502020204030204" pitchFamily="34" charset="0"/>
                <a:ea typeface="Calibri" panose="020F0502020204030204" pitchFamily="34" charset="0"/>
                <a:cs typeface="Arial" panose="020B0604020202020204" pitchFamily="34" charset="0"/>
              </a:rPr>
              <a:t> / Bolivie : </a:t>
            </a:r>
          </a:p>
          <a:p>
            <a:r>
              <a:rPr lang="fr-FR">
                <a:latin typeface="Calibri" panose="020F0502020204030204" pitchFamily="34" charset="0"/>
                <a:ea typeface="Calibri" panose="020F0502020204030204" pitchFamily="34" charset="0"/>
                <a:cs typeface="Arial" panose="020B0604020202020204" pitchFamily="34" charset="0"/>
              </a:rPr>
              <a:t>F</a:t>
            </a:r>
            <a:r>
              <a:rPr lang="fr-FR" sz="2800">
                <a:effectLst/>
                <a:latin typeface="Calibri" panose="020F0502020204030204" pitchFamily="34" charset="0"/>
                <a:ea typeface="Calibri" panose="020F0502020204030204" pitchFamily="34" charset="0"/>
                <a:cs typeface="Arial" panose="020B0604020202020204" pitchFamily="34" charset="0"/>
              </a:rPr>
              <a:t>ocus group centrés sur le </a:t>
            </a:r>
            <a:r>
              <a:rPr lang="fr-FR" sz="2800" err="1">
                <a:effectLst/>
                <a:latin typeface="Calibri" panose="020F0502020204030204" pitchFamily="34" charset="0"/>
                <a:ea typeface="Calibri" panose="020F0502020204030204" pitchFamily="34" charset="0"/>
                <a:cs typeface="Arial" panose="020B0604020202020204" pitchFamily="34" charset="0"/>
              </a:rPr>
              <a:t>sub</a:t>
            </a:r>
            <a:r>
              <a:rPr lang="fr-FR" sz="2800">
                <a:effectLst/>
                <a:latin typeface="Calibri" panose="020F0502020204030204" pitchFamily="34" charset="0"/>
                <a:ea typeface="Calibri" panose="020F0502020204030204" pitchFamily="34" charset="0"/>
                <a:cs typeface="Arial" panose="020B0604020202020204" pitchFamily="34" charset="0"/>
              </a:rPr>
              <a:t>-district </a:t>
            </a:r>
            <a:r>
              <a:rPr lang="fr-FR" sz="2800" err="1">
                <a:effectLst/>
                <a:latin typeface="Calibri" panose="020F0502020204030204" pitchFamily="34" charset="0"/>
                <a:ea typeface="Calibri" panose="020F0502020204030204" pitchFamily="34" charset="0"/>
                <a:cs typeface="Arial" panose="020B0604020202020204" pitchFamily="34" charset="0"/>
              </a:rPr>
              <a:t>Alikadam</a:t>
            </a:r>
            <a:r>
              <a:rPr lang="fr-FR" sz="2800">
                <a:effectLst/>
                <a:latin typeface="Calibri" panose="020F0502020204030204" pitchFamily="34" charset="0"/>
                <a:ea typeface="Calibri" panose="020F0502020204030204" pitchFamily="34" charset="0"/>
                <a:cs typeface="Arial" panose="020B0604020202020204" pitchFamily="34" charset="0"/>
              </a:rPr>
              <a:t> / les départements de Tarija et Chuquisaca </a:t>
            </a:r>
          </a:p>
          <a:p>
            <a:r>
              <a:rPr lang="fr-FR">
                <a:latin typeface="Calibri" panose="020F0502020204030204" pitchFamily="34" charset="0"/>
                <a:cs typeface="Arial" panose="020B0604020202020204" pitchFamily="34" charset="0"/>
              </a:rPr>
              <a:t>1</a:t>
            </a:r>
            <a:r>
              <a:rPr lang="fr-FR" baseline="30000">
                <a:latin typeface="Calibri" panose="020F0502020204030204" pitchFamily="34" charset="0"/>
                <a:cs typeface="Arial" panose="020B0604020202020204" pitchFamily="34" charset="0"/>
              </a:rPr>
              <a:t>er</a:t>
            </a:r>
            <a:r>
              <a:rPr lang="fr-FR">
                <a:latin typeface="Calibri" panose="020F0502020204030204" pitchFamily="34" charset="0"/>
                <a:cs typeface="Arial" panose="020B0604020202020204" pitchFamily="34" charset="0"/>
              </a:rPr>
              <a:t> échange :</a:t>
            </a:r>
          </a:p>
          <a:p>
            <a:pPr lvl="1"/>
            <a:r>
              <a:rPr lang="fr-FR">
                <a:latin typeface="Calibri" panose="020F0502020204030204" pitchFamily="34" charset="0"/>
                <a:cs typeface="Arial" panose="020B0604020202020204" pitchFamily="34" charset="0"/>
              </a:rPr>
              <a:t>Contexte de l’intervention (social, environnemental, économique) </a:t>
            </a:r>
          </a:p>
          <a:p>
            <a:pPr lvl="1"/>
            <a:r>
              <a:rPr lang="fr-FR">
                <a:latin typeface="Calibri" panose="020F0502020204030204" pitchFamily="34" charset="0"/>
                <a:cs typeface="Arial" panose="020B0604020202020204" pitchFamily="34" charset="0"/>
              </a:rPr>
              <a:t>Appuis apportés par le projet / en lien avec la grille d’analyse ACT </a:t>
            </a:r>
          </a:p>
          <a:p>
            <a:r>
              <a:rPr lang="fr-FR">
                <a:latin typeface="Calibri" panose="020F0502020204030204" pitchFamily="34" charset="0"/>
                <a:cs typeface="Arial" panose="020B0604020202020204" pitchFamily="34" charset="0"/>
              </a:rPr>
              <a:t>2</a:t>
            </a:r>
            <a:r>
              <a:rPr lang="fr-FR" baseline="30000">
                <a:latin typeface="Calibri" panose="020F0502020204030204" pitchFamily="34" charset="0"/>
                <a:cs typeface="Arial" panose="020B0604020202020204" pitchFamily="34" charset="0"/>
              </a:rPr>
              <a:t>ème</a:t>
            </a:r>
            <a:r>
              <a:rPr lang="fr-FR">
                <a:latin typeface="Calibri" panose="020F0502020204030204" pitchFamily="34" charset="0"/>
                <a:cs typeface="Arial" panose="020B0604020202020204" pitchFamily="34" charset="0"/>
              </a:rPr>
              <a:t> échange : </a:t>
            </a:r>
          </a:p>
          <a:p>
            <a:pPr lvl="1"/>
            <a:r>
              <a:rPr lang="fr-FR">
                <a:latin typeface="Calibri" panose="020F0502020204030204" pitchFamily="34" charset="0"/>
                <a:cs typeface="Arial" panose="020B0604020202020204" pitchFamily="34" charset="0"/>
              </a:rPr>
              <a:t>Poursuite de l’analyse ACT </a:t>
            </a:r>
          </a:p>
          <a:p>
            <a:pPr lvl="1"/>
            <a:r>
              <a:rPr lang="fr-FR">
                <a:latin typeface="Calibri" panose="020F0502020204030204" pitchFamily="34" charset="0"/>
                <a:cs typeface="Arial" panose="020B0604020202020204" pitchFamily="34" charset="0"/>
              </a:rPr>
              <a:t>Matrice FFOM autour de la question : quels sont les facteurs internes et externes qui affectent la transition vers un système agroécologique ? </a:t>
            </a:r>
            <a:endParaRPr lang="fr-FR"/>
          </a:p>
        </p:txBody>
      </p:sp>
    </p:spTree>
    <p:extLst>
      <p:ext uri="{BB962C8B-B14F-4D97-AF65-F5344CB8AC3E}">
        <p14:creationId xmlns:p14="http://schemas.microsoft.com/office/powerpoint/2010/main" val="422922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A4A81D4-7E1F-7773-8A9C-DC99CEF6B16B}"/>
              </a:ext>
            </a:extLst>
          </p:cNvPr>
          <p:cNvSpPr>
            <a:spLocks noGrp="1"/>
          </p:cNvSpPr>
          <p:nvPr>
            <p:ph idx="1"/>
          </p:nvPr>
        </p:nvSpPr>
        <p:spPr>
          <a:xfrm>
            <a:off x="539416" y="2717382"/>
            <a:ext cx="4876800" cy="1726281"/>
          </a:xfrm>
        </p:spPr>
        <p:txBody>
          <a:bodyPr vert="horz" lIns="91440" tIns="45720" rIns="91440" bIns="45720" rtlCol="0" anchor="t">
            <a:normAutofit/>
          </a:bodyPr>
          <a:lstStyle/>
          <a:p>
            <a:pPr marL="0" indent="0">
              <a:buNone/>
            </a:pPr>
            <a:r>
              <a:rPr lang="fr-FR" dirty="0"/>
              <a:t>… avec l’idée commune d’avoir des discussions aux différents niveaux d’échelles et de « niveaux » de la transition  </a:t>
            </a:r>
          </a:p>
        </p:txBody>
      </p:sp>
      <p:pic>
        <p:nvPicPr>
          <p:cNvPr id="4" name="Picture 2">
            <a:extLst>
              <a:ext uri="{FF2B5EF4-FFF2-40B4-BE49-F238E27FC236}">
                <a16:creationId xmlns:a16="http://schemas.microsoft.com/office/drawing/2014/main" id="{AC4062F5-65A4-A757-E91C-30EC4A8A7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431" y="172752"/>
            <a:ext cx="4876800" cy="6512497"/>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A919ED27-9682-15C8-517F-ADEFC7A5911F}"/>
              </a:ext>
            </a:extLst>
          </p:cNvPr>
          <p:cNvSpPr txBox="1"/>
          <p:nvPr/>
        </p:nvSpPr>
        <p:spPr>
          <a:xfrm>
            <a:off x="9865895" y="5761918"/>
            <a:ext cx="2326105" cy="923330"/>
          </a:xfrm>
          <a:prstGeom prst="rect">
            <a:avLst/>
          </a:prstGeom>
          <a:noFill/>
        </p:spPr>
        <p:txBody>
          <a:bodyPr wrap="square">
            <a:spAutoFit/>
          </a:bodyPr>
          <a:lstStyle/>
          <a:p>
            <a:pPr marL="0" indent="0">
              <a:buNone/>
            </a:pPr>
            <a:r>
              <a:rPr lang="fr-FR" dirty="0"/>
              <a:t>Source : BIOVISION, sur la base des travaux de S. </a:t>
            </a:r>
            <a:r>
              <a:rPr lang="fr-FR" dirty="0" err="1"/>
              <a:t>Gliessman</a:t>
            </a:r>
            <a:r>
              <a:rPr lang="fr-FR" dirty="0"/>
              <a:t>  </a:t>
            </a:r>
          </a:p>
        </p:txBody>
      </p:sp>
    </p:spTree>
    <p:extLst>
      <p:ext uri="{BB962C8B-B14F-4D97-AF65-F5344CB8AC3E}">
        <p14:creationId xmlns:p14="http://schemas.microsoft.com/office/powerpoint/2010/main" val="21295131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738F65D9EFD84FA1D74610B1F4DAED" ma:contentTypeVersion="3" ma:contentTypeDescription="Crée un document." ma:contentTypeScope="" ma:versionID="a6acca645e9eaf041396662b144b5857">
  <xsd:schema xmlns:xsd="http://www.w3.org/2001/XMLSchema" xmlns:xs="http://www.w3.org/2001/XMLSchema" xmlns:p="http://schemas.microsoft.com/office/2006/metadata/properties" xmlns:ns2="9e308cc5-f940-43c2-bbd6-ef378a1b1cf2" targetNamespace="http://schemas.microsoft.com/office/2006/metadata/properties" ma:root="true" ma:fieldsID="d5c30723c6e4c12bb56a1c924f396b46" ns2:_="">
    <xsd:import namespace="9e308cc5-f940-43c2-bbd6-ef378a1b1c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308cc5-f940-43c2-bbd6-ef378a1b1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F3B47-7927-4019-AA44-C60397882D76}">
  <ds:schemaRefs>
    <ds:schemaRef ds:uri="http://schemas.microsoft.com/office/2006/metadata/properties"/>
    <ds:schemaRef ds:uri="9e308cc5-f940-43c2-bbd6-ef378a1b1cf2"/>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EE1CDEB-AB2E-41BA-A26B-AFA3CF687E84}">
  <ds:schemaRefs>
    <ds:schemaRef ds:uri="http://schemas.microsoft.com/sharepoint/v3/contenttype/forms"/>
  </ds:schemaRefs>
</ds:datastoreItem>
</file>

<file path=customXml/itemProps3.xml><?xml version="1.0" encoding="utf-8"?>
<ds:datastoreItem xmlns:ds="http://schemas.openxmlformats.org/officeDocument/2006/customXml" ds:itemID="{7B4E4535-00A4-48C1-BB1B-D3D405D91679}">
  <ds:schemaRefs>
    <ds:schemaRef ds:uri="9e308cc5-f940-43c2-bbd6-ef378a1b1c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46</TotalTime>
  <Words>5005</Words>
  <Application>Microsoft Office PowerPoint</Application>
  <PresentationFormat>Grand écran</PresentationFormat>
  <Paragraphs>336</Paragraphs>
  <Slides>34</Slides>
  <Notes>14</Notes>
  <HiddenSlides>3</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Arial</vt:lpstr>
      <vt:lpstr>Calibri</vt:lpstr>
      <vt:lpstr>Garamond</vt:lpstr>
      <vt:lpstr>Google Sans</vt:lpstr>
      <vt:lpstr>Symbol</vt:lpstr>
      <vt:lpstr>Times New Roman</vt:lpstr>
      <vt:lpstr>Thème Office</vt:lpstr>
      <vt:lpstr>Trois approches de la transition agroécologique juste dans le réseau Caritas</vt:lpstr>
      <vt:lpstr>Présentation PowerPoint</vt:lpstr>
      <vt:lpstr>Objectif de l’animation IRAM : Appuyer et animer une réflexion collective autour des transitions agroécologiques </vt:lpstr>
      <vt:lpstr>Présentation PowerPoint</vt:lpstr>
      <vt:lpstr>3 zones géographiques ciblées </vt:lpstr>
      <vt:lpstr>Présentation PowerPoint</vt:lpstr>
      <vt:lpstr>Une animation à adapter pour chaque zone </vt:lpstr>
      <vt:lpstr>Une animation à adapter pour chaque zone </vt:lpstr>
      <vt:lpstr>Présentation PowerPoint</vt:lpstr>
      <vt:lpstr>Limites</vt:lpstr>
      <vt:lpstr>Bangladesh : Contexte des Chittagong hill tracts </vt:lpstr>
      <vt:lpstr>Bangladesh/CHT : l’accompagnement aux droits des populations comme activité centrale </vt:lpstr>
      <vt:lpstr>Bangladesh/CHT : un appui de Caritas centré sur des animateurs socio-techniques </vt:lpstr>
      <vt:lpstr>Bangladesh : contexte micro marqué par la baisse de fertilité des sols et le raccourcissement des rotations</vt:lpstr>
      <vt:lpstr>Activités de Caritas Bangladesh – Arook Toppo, Caritas Bangladesh </vt:lpstr>
      <vt:lpstr>Activités de Caritas Bangladesh – Arook Toppo, Caritas Bangladesh </vt:lpstr>
      <vt:lpstr>CB’s interventions </vt:lpstr>
      <vt:lpstr>CB’s interventions </vt:lpstr>
      <vt:lpstr>Bangladesh – Obstacles to the transition: Arook Toppo, Caritas Bangladesh </vt:lpstr>
      <vt:lpstr>Bangladesh – Obstacles to the transition: Arook Toppo, Caritas Bangladesh </vt:lpstr>
      <vt:lpstr>Présentation PowerPoint</vt:lpstr>
      <vt:lpstr>Bolivie : Contexte des départements de Tarija et Chuquisaca </vt:lpstr>
      <vt:lpstr>Bolivie : L’agroécologie au service des communautés indigènes locales </vt:lpstr>
      <vt:lpstr>Bolivie : L’appui à la transition agroécologique au sein d’une aire protégée </vt:lpstr>
      <vt:lpstr>Bolivie : L’appui à la transition agroécologique au sein d’une aire protégée </vt:lpstr>
      <vt:lpstr>Bolivie – Potentialités et leviers à la transition : témoignage de Raul Fernando Espinoza Trujillo, ACLO</vt:lpstr>
      <vt:lpstr>Bolivie – Potentialités et leviers à la transition : témoignage de Raul Fernando Espinoza Trujillo, ACLO</vt:lpstr>
      <vt:lpstr>Sahel</vt:lpstr>
      <vt:lpstr>Sahel</vt:lpstr>
      <vt:lpstr>Sahel </vt:lpstr>
      <vt:lpstr>Sahel – illustration à une échelle d’action terrain : Martin Adjaho, OCDI Caritas Togo </vt:lpstr>
      <vt:lpstr>Sahel – illustration à une échelle d’action terrain : OCDI Caritas Togo </vt:lpstr>
      <vt:lpstr>Sahel – illustration à une échelle d’action terrain : OCDI Caritas Togo </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Claire-Isabelle Rousseau</dc:creator>
  <cp:lastModifiedBy>Claire-Isabelle Rousseau</cp:lastModifiedBy>
  <cp:revision>31</cp:revision>
  <dcterms:created xsi:type="dcterms:W3CDTF">2023-06-01T15:15:31Z</dcterms:created>
  <dcterms:modified xsi:type="dcterms:W3CDTF">2023-10-02T16:33:08Z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0x01010042738F65D9EFD84FA1D74610B1F4DAED</vt:lpwstr>
  </property>
</Properties>
</file>